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notesSlides/notesSlide3.xml" ContentType="application/vnd.openxmlformats-officedocument.presentationml.notesSlide+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notesSlides/notesSlide5.xml" ContentType="application/vnd.openxmlformats-officedocument.presentationml.notesSlide+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handoutMasterIdLst>
    <p:handoutMasterId r:id="rId29"/>
  </p:handoutMasterIdLst>
  <p:sldIdLst>
    <p:sldId id="322" r:id="rId2"/>
    <p:sldId id="323" r:id="rId3"/>
    <p:sldId id="324" r:id="rId4"/>
    <p:sldId id="325" r:id="rId5"/>
    <p:sldId id="261" r:id="rId6"/>
    <p:sldId id="262" r:id="rId7"/>
    <p:sldId id="263" r:id="rId8"/>
    <p:sldId id="290" r:id="rId9"/>
    <p:sldId id="326" r:id="rId10"/>
    <p:sldId id="266" r:id="rId11"/>
    <p:sldId id="267" r:id="rId12"/>
    <p:sldId id="268" r:id="rId13"/>
    <p:sldId id="269" r:id="rId14"/>
    <p:sldId id="270" r:id="rId15"/>
    <p:sldId id="271" r:id="rId16"/>
    <p:sldId id="272" r:id="rId17"/>
    <p:sldId id="327" r:id="rId18"/>
    <p:sldId id="274" r:id="rId19"/>
    <p:sldId id="275" r:id="rId20"/>
    <p:sldId id="276" r:id="rId21"/>
    <p:sldId id="277" r:id="rId22"/>
    <p:sldId id="279" r:id="rId23"/>
    <p:sldId id="280" r:id="rId24"/>
    <p:sldId id="281" r:id="rId25"/>
    <p:sldId id="282" r:id="rId26"/>
    <p:sldId id="328" r:id="rId27"/>
  </p:sldIdLst>
  <p:sldSz cx="12192000" cy="6858000"/>
  <p:notesSz cx="6858000" cy="9144000"/>
  <p:embeddedFontLst>
    <p:embeddedFont>
      <p:font typeface="微软雅黑" panose="020B0503020204020204" pitchFamily="34" charset="-122"/>
      <p:regular r:id="rId30"/>
      <p:bold r:id="rId31"/>
    </p:embeddedFont>
    <p:embeddedFont>
      <p:font typeface="黑体" panose="02010609060101010101" pitchFamily="49" charset="-122"/>
      <p:regular r:id="rId32"/>
    </p:embeddedFont>
    <p:embeddedFont>
      <p:font typeface="汉仪中简黑简" panose="02010600030101010101" charset="-122"/>
      <p:regular r:id="rId33"/>
    </p:embeddedFont>
  </p:embeddedFontLst>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803"/>
    <a:srgbClr val="B941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586" autoAdjust="0"/>
    <p:restoredTop sz="94660"/>
  </p:normalViewPr>
  <p:slideViewPr>
    <p:cSldViewPr snapToGrid="0">
      <p:cViewPr varScale="1">
        <p:scale>
          <a:sx n="70" d="100"/>
          <a:sy n="70" d="100"/>
        </p:scale>
        <p:origin x="42" y="30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中简黑简" panose="00020600040101010101" charset="-122"/>
              <a:ea typeface="汉仪中简黑简" panose="00020600040101010101" charset="-122"/>
              <a:cs typeface="汉仪中简黑简"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汉仪中简黑简" panose="00020600040101010101" charset="-122"/>
              </a:rPr>
              <a:t>2023/3/12</a:t>
            </a:fld>
            <a:endParaRPr lang="zh-CN" altLang="en-US">
              <a:latin typeface="汉仪中简黑简"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中简黑简" panose="00020600040101010101" charset="-122"/>
              <a:ea typeface="汉仪中简黑简" panose="00020600040101010101" charset="-122"/>
              <a:cs typeface="汉仪中简黑简"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汉仪中简黑简" panose="00020600040101010101" charset="-122"/>
              </a:rPr>
              <a:t>‹#›</a:t>
            </a:fld>
            <a:endParaRPr lang="zh-CN" altLang="en-US">
              <a:latin typeface="汉仪中简黑简" panose="00020600040101010101"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中简黑简" panose="00020600040101010101" charset="-122"/>
                <a:ea typeface="汉仪中简黑简" panose="00020600040101010101" charset="-122"/>
                <a:cs typeface="汉仪中简黑简"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中简黑简" panose="00020600040101010101" charset="-122"/>
                <a:ea typeface="汉仪中简黑简" panose="00020600040101010101" charset="-122"/>
                <a:cs typeface="汉仪中简黑简" panose="00020600040101010101" charset="-122"/>
              </a:defRPr>
            </a:lvl1pPr>
          </a:lstStyle>
          <a:p>
            <a:fld id="{D2A48B96-639E-45A3-A0BA-2464DFDB1FAA}" type="datetimeFigureOut">
              <a:rPr lang="zh-CN" altLang="en-US" smtClean="0"/>
              <a:t>2023/3/12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中简黑简" panose="00020600040101010101" charset="-122"/>
                <a:ea typeface="汉仪中简黑简" panose="00020600040101010101" charset="-122"/>
                <a:cs typeface="汉仪中简黑简"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中简黑简" panose="00020600040101010101" charset="-122"/>
                <a:ea typeface="汉仪中简黑简" panose="00020600040101010101" charset="-122"/>
                <a:cs typeface="汉仪中简黑简" panose="00020600040101010101" charset="-122"/>
              </a:defRPr>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89687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中简黑简" panose="00020600040101010101" charset="-122"/>
        <a:ea typeface="汉仪中简黑简" panose="00020600040101010101" charset="-122"/>
        <a:cs typeface="汉仪中简黑简" panose="00020600040101010101" charset="-122"/>
      </a:defRPr>
    </a:lvl1pPr>
    <a:lvl2pPr marL="457200" algn="l" defTabSz="914400" rtl="0" eaLnBrk="1" latinLnBrk="0" hangingPunct="1">
      <a:defRPr sz="1200" kern="1200">
        <a:solidFill>
          <a:schemeClr val="tx1"/>
        </a:solidFill>
        <a:latin typeface="汉仪中简黑简" panose="00020600040101010101" charset="-122"/>
        <a:ea typeface="汉仪中简黑简" panose="00020600040101010101" charset="-122"/>
        <a:cs typeface="汉仪中简黑简" panose="00020600040101010101" charset="-122"/>
      </a:defRPr>
    </a:lvl2pPr>
    <a:lvl3pPr marL="914400" algn="l" defTabSz="914400" rtl="0" eaLnBrk="1" latinLnBrk="0" hangingPunct="1">
      <a:defRPr sz="1200" kern="1200">
        <a:solidFill>
          <a:schemeClr val="tx1"/>
        </a:solidFill>
        <a:latin typeface="汉仪中简黑简" panose="00020600040101010101" charset="-122"/>
        <a:ea typeface="汉仪中简黑简" panose="00020600040101010101" charset="-122"/>
        <a:cs typeface="汉仪中简黑简" panose="00020600040101010101" charset="-122"/>
      </a:defRPr>
    </a:lvl3pPr>
    <a:lvl4pPr marL="1371600" algn="l" defTabSz="914400" rtl="0" eaLnBrk="1" latinLnBrk="0" hangingPunct="1">
      <a:defRPr sz="1200" kern="1200">
        <a:solidFill>
          <a:schemeClr val="tx1"/>
        </a:solidFill>
        <a:latin typeface="汉仪中简黑简" panose="00020600040101010101" charset="-122"/>
        <a:ea typeface="汉仪中简黑简" panose="00020600040101010101" charset="-122"/>
        <a:cs typeface="汉仪中简黑简" panose="00020600040101010101" charset="-122"/>
      </a:defRPr>
    </a:lvl4pPr>
    <a:lvl5pPr marL="1828800" algn="l" defTabSz="914400" rtl="0" eaLnBrk="1" latinLnBrk="0" hangingPunct="1">
      <a:defRPr sz="1200" kern="1200">
        <a:solidFill>
          <a:schemeClr val="tx1"/>
        </a:solidFill>
        <a:latin typeface="汉仪中简黑简" panose="00020600040101010101" charset="-122"/>
        <a:ea typeface="汉仪中简黑简" panose="00020600040101010101" charset="-122"/>
        <a:cs typeface="汉仪中简黑简"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532464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E05D97-6FDF-4305-B702-ECC551A13113}" type="slidenum">
              <a:rPr lang="zh-CN" altLang="en-US" smtClean="0"/>
              <a:t>18</a:t>
            </a:fld>
            <a:endParaRPr lang="zh-CN" altLang="en-US"/>
          </a:p>
        </p:txBody>
      </p:sp>
    </p:spTree>
    <p:extLst>
      <p:ext uri="{BB962C8B-B14F-4D97-AF65-F5344CB8AC3E}">
        <p14:creationId xmlns:p14="http://schemas.microsoft.com/office/powerpoint/2010/main" val="3791886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0" i="0" kern="1200" dirty="0">
              <a:solidFill>
                <a:schemeClr val="tx1"/>
              </a:solidFill>
              <a:effectLst/>
              <a:cs typeface="+mn-cs"/>
            </a:endParaRPr>
          </a:p>
        </p:txBody>
      </p:sp>
      <p:sp>
        <p:nvSpPr>
          <p:cNvPr id="4" name="灯片编号占位符 3"/>
          <p:cNvSpPr>
            <a:spLocks noGrp="1"/>
          </p:cNvSpPr>
          <p:nvPr>
            <p:ph type="sldNum" sz="quarter" idx="5"/>
          </p:nvPr>
        </p:nvSpPr>
        <p:spPr/>
        <p:txBody>
          <a:bodyPr/>
          <a:lstStyle/>
          <a:p>
            <a:fld id="{F6E05D97-6FDF-4305-B702-ECC551A13113}" type="slidenum">
              <a:rPr lang="zh-CN" altLang="en-US" smtClean="0"/>
              <a:t>19</a:t>
            </a:fld>
            <a:endParaRPr lang="zh-CN" altLang="en-US"/>
          </a:p>
        </p:txBody>
      </p:sp>
    </p:spTree>
    <p:extLst>
      <p:ext uri="{BB962C8B-B14F-4D97-AF65-F5344CB8AC3E}">
        <p14:creationId xmlns:p14="http://schemas.microsoft.com/office/powerpoint/2010/main" val="242702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E05D97-6FDF-4305-B702-ECC551A13113}" type="slidenum">
              <a:rPr lang="zh-CN" altLang="en-US" smtClean="0"/>
              <a:t>21</a:t>
            </a:fld>
            <a:endParaRPr lang="zh-CN" altLang="en-US"/>
          </a:p>
        </p:txBody>
      </p:sp>
    </p:spTree>
    <p:extLst>
      <p:ext uri="{BB962C8B-B14F-4D97-AF65-F5344CB8AC3E}">
        <p14:creationId xmlns:p14="http://schemas.microsoft.com/office/powerpoint/2010/main" val="175351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6E05D97-6FDF-4305-B702-ECC551A13113}" type="slidenum">
              <a:rPr lang="zh-CN" altLang="en-US" smtClean="0"/>
              <a:t>22</a:t>
            </a:fld>
            <a:endParaRPr lang="zh-CN" altLang="en-US"/>
          </a:p>
        </p:txBody>
      </p:sp>
    </p:spTree>
    <p:extLst>
      <p:ext uri="{BB962C8B-B14F-4D97-AF65-F5344CB8AC3E}">
        <p14:creationId xmlns:p14="http://schemas.microsoft.com/office/powerpoint/2010/main" val="3032894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07F1E8F4-3F01-D82D-986E-40BC694A9F0C}"/>
              </a:ext>
            </a:extLst>
          </p:cNvPr>
          <p:cNvGrpSpPr/>
          <p:nvPr userDrawn="1"/>
        </p:nvGrpSpPr>
        <p:grpSpPr>
          <a:xfrm>
            <a:off x="137160" y="159608"/>
            <a:ext cx="11917680" cy="6538784"/>
            <a:chOff x="808372" y="862691"/>
            <a:chExt cx="10443828" cy="4887869"/>
          </a:xfrm>
        </p:grpSpPr>
        <p:sp>
          <p:nvSpPr>
            <p:cNvPr id="5" name="矩形 4">
              <a:extLst>
                <a:ext uri="{FF2B5EF4-FFF2-40B4-BE49-F238E27FC236}">
                  <a16:creationId xmlns:a16="http://schemas.microsoft.com/office/drawing/2014/main" xmlns="" id="{9E4D15C4-6D01-7FDF-5178-49FCD76A0433}"/>
                </a:ext>
              </a:extLst>
            </p:cNvPr>
            <p:cNvSpPr/>
            <p:nvPr/>
          </p:nvSpPr>
          <p:spPr>
            <a:xfrm>
              <a:off x="939800" y="995680"/>
              <a:ext cx="10312400" cy="4754880"/>
            </a:xfrm>
            <a:prstGeom prst="rect">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xmlns="" id="{E0FE2E26-CECE-8812-1069-AA873F33785F}"/>
                </a:ext>
              </a:extLst>
            </p:cNvPr>
            <p:cNvSpPr/>
            <p:nvPr/>
          </p:nvSpPr>
          <p:spPr>
            <a:xfrm>
              <a:off x="808372" y="862691"/>
              <a:ext cx="10312400" cy="475488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a:extLst>
                <a:ext uri="{FF2B5EF4-FFF2-40B4-BE49-F238E27FC236}">
                  <a16:creationId xmlns:a16="http://schemas.microsoft.com/office/drawing/2014/main" xmlns="" id="{292D11F7-CC28-AFCF-3DDA-2C57A4F51072}"/>
                </a:ext>
              </a:extLst>
            </p:cNvPr>
            <p:cNvCxnSpPr/>
            <p:nvPr/>
          </p:nvCxnSpPr>
          <p:spPr>
            <a:xfrm>
              <a:off x="11120772" y="5617571"/>
              <a:ext cx="131428" cy="1329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a16="http://schemas.microsoft.com/office/drawing/2014/main" xmlns="" id="{E708CCCB-8E05-CDF8-E618-2A6994EBA968}"/>
              </a:ext>
            </a:extLst>
          </p:cNvPr>
          <p:cNvGrpSpPr/>
          <p:nvPr userDrawn="1"/>
        </p:nvGrpSpPr>
        <p:grpSpPr>
          <a:xfrm>
            <a:off x="63017" y="122712"/>
            <a:ext cx="4010382" cy="720393"/>
            <a:chOff x="3415837" y="4743716"/>
            <a:chExt cx="1598226" cy="437680"/>
          </a:xfrm>
        </p:grpSpPr>
        <p:sp>
          <p:nvSpPr>
            <p:cNvPr id="10" name="矩形 9">
              <a:extLst>
                <a:ext uri="{FF2B5EF4-FFF2-40B4-BE49-F238E27FC236}">
                  <a16:creationId xmlns:a16="http://schemas.microsoft.com/office/drawing/2014/main" xmlns="" id="{F986E6F4-C319-EF6A-A78C-CB995B174634}"/>
                </a:ext>
              </a:extLst>
            </p:cNvPr>
            <p:cNvSpPr/>
            <p:nvPr/>
          </p:nvSpPr>
          <p:spPr>
            <a:xfrm>
              <a:off x="3447781" y="4806778"/>
              <a:ext cx="1566282" cy="374618"/>
            </a:xfrm>
            <a:prstGeom prst="rect">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xmlns="" id="{24412925-5CC5-9802-7AAF-B4D191A4DD32}"/>
                </a:ext>
              </a:extLst>
            </p:cNvPr>
            <p:cNvSpPr/>
            <p:nvPr/>
          </p:nvSpPr>
          <p:spPr>
            <a:xfrm>
              <a:off x="3415837" y="4743716"/>
              <a:ext cx="1563081" cy="37461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转场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文展示页2">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52F2BE-3730-491D-80A7-F712C74C01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5C9D5B7-B567-4B33-BAB6-6B5E71408E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8B3BDEB-99C1-4D4E-9CDB-70E21B25D388}"/>
              </a:ext>
            </a:extLst>
          </p:cNvPr>
          <p:cNvSpPr>
            <a:spLocks noGrp="1"/>
          </p:cNvSpPr>
          <p:nvPr>
            <p:ph type="dt" sz="half" idx="10"/>
          </p:nvPr>
        </p:nvSpPr>
        <p:spPr/>
        <p:txBody>
          <a:bodyPr/>
          <a:lstStyle/>
          <a:p>
            <a:fld id="{431E53A5-470F-4464-9552-506006F3BF8D}"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xmlns="" id="{3F7AFF5A-4946-4BBE-9EC8-7C26A0098C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2DB992C-A039-49D5-8B73-DB84E4BBA8D4}"/>
              </a:ext>
            </a:extLst>
          </p:cNvPr>
          <p:cNvSpPr>
            <a:spLocks noGrp="1"/>
          </p:cNvSpPr>
          <p:nvPr>
            <p:ph type="sldNum" sz="quarter" idx="12"/>
          </p:nvPr>
        </p:nvSpPr>
        <p:spPr/>
        <p:txBody>
          <a:bodyPr/>
          <a:lstStyle/>
          <a:p>
            <a:fld id="{00CB4AF2-41F1-4F13-8488-B96444865158}" type="slidenum">
              <a:rPr lang="zh-CN" altLang="en-US" smtClean="0"/>
              <a:t>‹#›</a:t>
            </a:fld>
            <a:endParaRPr lang="zh-CN" altLang="en-US"/>
          </a:p>
        </p:txBody>
      </p:sp>
    </p:spTree>
    <p:extLst>
      <p:ext uri="{BB962C8B-B14F-4D97-AF65-F5344CB8AC3E}">
        <p14:creationId xmlns:p14="http://schemas.microsoft.com/office/powerpoint/2010/main" val="535177927"/>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BA7E26-A353-4158-A205-9765E74894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2340A5B-5731-4BDC-99FA-51674D8C655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5B34FCE-6E3D-4F2D-85EF-FAFC1CFBA61D}"/>
              </a:ext>
            </a:extLst>
          </p:cNvPr>
          <p:cNvSpPr>
            <a:spLocks noGrp="1"/>
          </p:cNvSpPr>
          <p:nvPr>
            <p:ph type="dt" sz="half" idx="10"/>
          </p:nvPr>
        </p:nvSpPr>
        <p:spPr/>
        <p:txBody>
          <a:bodyPr/>
          <a:lstStyle/>
          <a:p>
            <a:fld id="{431E53A5-470F-4464-9552-506006F3BF8D}" type="datetimeFigureOut">
              <a:rPr lang="zh-CN" altLang="en-US" smtClean="0"/>
              <a:t>2023/3/12</a:t>
            </a:fld>
            <a:endParaRPr lang="zh-CN" altLang="en-US"/>
          </a:p>
        </p:txBody>
      </p:sp>
      <p:sp>
        <p:nvSpPr>
          <p:cNvPr id="5" name="页脚占位符 4">
            <a:extLst>
              <a:ext uri="{FF2B5EF4-FFF2-40B4-BE49-F238E27FC236}">
                <a16:creationId xmlns:a16="http://schemas.microsoft.com/office/drawing/2014/main" xmlns="" id="{6061A803-E304-432C-8932-98FF1C55A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3D5F462-FAEB-40EB-810C-AC6AE98A8B7C}"/>
              </a:ext>
            </a:extLst>
          </p:cNvPr>
          <p:cNvSpPr>
            <a:spLocks noGrp="1"/>
          </p:cNvSpPr>
          <p:nvPr>
            <p:ph type="sldNum" sz="quarter" idx="12"/>
          </p:nvPr>
        </p:nvSpPr>
        <p:spPr/>
        <p:txBody>
          <a:bodyPr/>
          <a:lstStyle/>
          <a:p>
            <a:fld id="{00CB4AF2-41F1-4F13-8488-B96444865158}" type="slidenum">
              <a:rPr lang="zh-CN" altLang="en-US" smtClean="0"/>
              <a:t>‹#›</a:t>
            </a:fld>
            <a:endParaRPr lang="zh-CN" altLang="en-US"/>
          </a:p>
        </p:txBody>
      </p:sp>
    </p:spTree>
    <p:extLst>
      <p:ext uri="{BB962C8B-B14F-4D97-AF65-F5344CB8AC3E}">
        <p14:creationId xmlns:p14="http://schemas.microsoft.com/office/powerpoint/2010/main" val="1276432146"/>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汉仪中简黑简" panose="00020600040101010101" charset="-122"/>
                <a:ea typeface="汉仪中简黑简" panose="00020600040101010101" charset="-122"/>
                <a:cs typeface="汉仪中简黑简" panose="00020600040101010101" charset="-122"/>
              </a:defRPr>
            </a:lvl1pPr>
          </a:lstStyle>
          <a:p>
            <a:fld id="{D997B5FA-0921-464F-AAE1-844C04324D75}" type="datetimeFigureOut">
              <a:rPr lang="zh-CN" altLang="en-US" smtClean="0"/>
              <a:t>2023/3/12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汉仪中简黑简" panose="00020600040101010101" charset="-122"/>
                <a:ea typeface="汉仪中简黑简" panose="00020600040101010101" charset="-122"/>
                <a:cs typeface="汉仪中简黑简" panose="00020600040101010101"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汉仪中简黑简" panose="00020600040101010101" charset="-122"/>
                <a:ea typeface="汉仪中简黑简" panose="00020600040101010101" charset="-122"/>
                <a:cs typeface="汉仪中简黑简" panose="00020600040101010101" charset="-122"/>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62" r:id="rId6"/>
    <p:sldLayoutId id="214748366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汉仪中简黑简" panose="00020600040101010101" charset="-122"/>
          <a:ea typeface="汉仪中简黑简" panose="00020600040101010101" charset="-122"/>
          <a:cs typeface="汉仪中简黑简"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中简黑简" panose="00020600040101010101" charset="-122"/>
          <a:ea typeface="汉仪中简黑简" panose="00020600040101010101" charset="-122"/>
          <a:cs typeface="汉仪中简黑简"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中简黑简" panose="00020600040101010101" charset="-122"/>
          <a:ea typeface="汉仪中简黑简" panose="00020600040101010101" charset="-122"/>
          <a:cs typeface="汉仪中简黑简"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中简黑简" panose="00020600040101010101" charset="-122"/>
          <a:ea typeface="汉仪中简黑简" panose="00020600040101010101" charset="-122"/>
          <a:cs typeface="汉仪中简黑简"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中简黑简" panose="00020600040101010101" charset="-122"/>
          <a:ea typeface="汉仪中简黑简" panose="00020600040101010101" charset="-122"/>
          <a:cs typeface="汉仪中简黑简"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中简黑简" panose="00020600040101010101" charset="-122"/>
          <a:ea typeface="汉仪中简黑简" panose="00020600040101010101" charset="-122"/>
          <a:cs typeface="汉仪中简黑简"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9.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0.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sv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slideLayout" Target="../slideLayouts/slideLayout1.xml"/><Relationship Id="rId3" Type="http://schemas.openxmlformats.org/officeDocument/2006/relationships/tags" Target="../tags/tag5.xml"/><Relationship Id="rId21" Type="http://schemas.openxmlformats.org/officeDocument/2006/relationships/tags" Target="../tags/tag23.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等腰三角形 822">
            <a:extLst>
              <a:ext uri="{FF2B5EF4-FFF2-40B4-BE49-F238E27FC236}">
                <a16:creationId xmlns:a16="http://schemas.microsoft.com/office/drawing/2014/main" xmlns="" id="{06DC8817-74E1-4A93-A237-19D2C571F045}"/>
              </a:ext>
            </a:extLst>
          </p:cNvPr>
          <p:cNvSpPr/>
          <p:nvPr/>
        </p:nvSpPr>
        <p:spPr>
          <a:xfrm rot="18574294">
            <a:off x="1840030" y="610538"/>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00" name="组合 799">
            <a:extLst>
              <a:ext uri="{FF2B5EF4-FFF2-40B4-BE49-F238E27FC236}">
                <a16:creationId xmlns:a16="http://schemas.microsoft.com/office/drawing/2014/main" xmlns="" id="{52C400F8-3421-4984-A001-BA65AB8B5553}"/>
              </a:ext>
            </a:extLst>
          </p:cNvPr>
          <p:cNvGrpSpPr/>
          <p:nvPr/>
        </p:nvGrpSpPr>
        <p:grpSpPr>
          <a:xfrm>
            <a:off x="1187427" y="5155972"/>
            <a:ext cx="1051553" cy="1051553"/>
            <a:chOff x="509286" y="335666"/>
            <a:chExt cx="2802438" cy="2802438"/>
          </a:xfrm>
          <a:solidFill>
            <a:srgbClr val="FB8803"/>
          </a:solidFill>
        </p:grpSpPr>
        <p:sp>
          <p:nvSpPr>
            <p:cNvPr id="801" name="任意多边形: 形状 800">
              <a:extLst>
                <a:ext uri="{FF2B5EF4-FFF2-40B4-BE49-F238E27FC236}">
                  <a16:creationId xmlns:a16="http://schemas.microsoft.com/office/drawing/2014/main" xmlns="" id="{AB445BBF-755C-4DED-A8C3-67C0AA7C2D17}"/>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2" name="任意多边形: 形状 801">
              <a:extLst>
                <a:ext uri="{FF2B5EF4-FFF2-40B4-BE49-F238E27FC236}">
                  <a16:creationId xmlns:a16="http://schemas.microsoft.com/office/drawing/2014/main" xmlns="" id="{0C351AC5-721E-43D0-8C35-6CF7BC2CE363}"/>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3" name="任意多边形: 形状 802">
              <a:extLst>
                <a:ext uri="{FF2B5EF4-FFF2-40B4-BE49-F238E27FC236}">
                  <a16:creationId xmlns:a16="http://schemas.microsoft.com/office/drawing/2014/main" xmlns="" id="{A4283878-2B29-44FF-B9BD-47C9A6DE8A47}"/>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4" name="任意多边形: 形状 803">
              <a:extLst>
                <a:ext uri="{FF2B5EF4-FFF2-40B4-BE49-F238E27FC236}">
                  <a16:creationId xmlns:a16="http://schemas.microsoft.com/office/drawing/2014/main" xmlns="" id="{0B033C67-7FAA-4632-B9C9-59EC8F8F7C55}"/>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5" name="任意多边形: 形状 804">
              <a:extLst>
                <a:ext uri="{FF2B5EF4-FFF2-40B4-BE49-F238E27FC236}">
                  <a16:creationId xmlns:a16="http://schemas.microsoft.com/office/drawing/2014/main" xmlns="" id="{C8540A4A-9884-4CF6-A0A7-D7FBAE7941BB}"/>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6" name="任意多边形: 形状 805">
              <a:extLst>
                <a:ext uri="{FF2B5EF4-FFF2-40B4-BE49-F238E27FC236}">
                  <a16:creationId xmlns:a16="http://schemas.microsoft.com/office/drawing/2014/main" xmlns="" id="{50DB6867-24E8-446D-976A-9B3ACD3AF86C}"/>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7" name="任意多边形: 形状 806">
              <a:extLst>
                <a:ext uri="{FF2B5EF4-FFF2-40B4-BE49-F238E27FC236}">
                  <a16:creationId xmlns:a16="http://schemas.microsoft.com/office/drawing/2014/main" xmlns="" id="{2DD4AE8E-B318-416C-A3AE-027EDFBFFCBD}"/>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8" name="任意多边形: 形状 807">
              <a:extLst>
                <a:ext uri="{FF2B5EF4-FFF2-40B4-BE49-F238E27FC236}">
                  <a16:creationId xmlns:a16="http://schemas.microsoft.com/office/drawing/2014/main" xmlns="" id="{E0981217-5B3E-4E3A-BD34-2B57D9834B67}"/>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9" name="任意多边形: 形状 808">
              <a:extLst>
                <a:ext uri="{FF2B5EF4-FFF2-40B4-BE49-F238E27FC236}">
                  <a16:creationId xmlns:a16="http://schemas.microsoft.com/office/drawing/2014/main" xmlns="" id="{7441251E-70DF-4CEB-8D75-F1AEECEA578A}"/>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0" name="任意多边形: 形状 809">
              <a:extLst>
                <a:ext uri="{FF2B5EF4-FFF2-40B4-BE49-F238E27FC236}">
                  <a16:creationId xmlns:a16="http://schemas.microsoft.com/office/drawing/2014/main" xmlns="" id="{2C9E4591-E2F1-4449-8FF4-6C48B1DB9DFE}"/>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1" name="任意多边形: 形状 810">
              <a:extLst>
                <a:ext uri="{FF2B5EF4-FFF2-40B4-BE49-F238E27FC236}">
                  <a16:creationId xmlns:a16="http://schemas.microsoft.com/office/drawing/2014/main" xmlns="" id="{41E5C47B-8C84-4796-B5B4-2FA9E1E64C89}"/>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2" name="任意多边形: 形状 811">
              <a:extLst>
                <a:ext uri="{FF2B5EF4-FFF2-40B4-BE49-F238E27FC236}">
                  <a16:creationId xmlns:a16="http://schemas.microsoft.com/office/drawing/2014/main" xmlns="" id="{DF7F1902-552B-4214-A056-A4952B9B7AF5}"/>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3" name="任意多边形: 形状 812">
              <a:extLst>
                <a:ext uri="{FF2B5EF4-FFF2-40B4-BE49-F238E27FC236}">
                  <a16:creationId xmlns:a16="http://schemas.microsoft.com/office/drawing/2014/main" xmlns="" id="{563FDD95-348F-4FA6-9D91-516885CF6A1D}"/>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4" name="任意多边形: 形状 813">
              <a:extLst>
                <a:ext uri="{FF2B5EF4-FFF2-40B4-BE49-F238E27FC236}">
                  <a16:creationId xmlns:a16="http://schemas.microsoft.com/office/drawing/2014/main" xmlns="" id="{1C941BE2-ED72-4636-BCB4-017A2A99F90D}"/>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5" name="任意多边形: 形状 814">
              <a:extLst>
                <a:ext uri="{FF2B5EF4-FFF2-40B4-BE49-F238E27FC236}">
                  <a16:creationId xmlns:a16="http://schemas.microsoft.com/office/drawing/2014/main" xmlns="" id="{CCC36B7F-6E02-47A7-958A-9E2514AF2A30}"/>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6" name="任意多边形: 形状 815">
              <a:extLst>
                <a:ext uri="{FF2B5EF4-FFF2-40B4-BE49-F238E27FC236}">
                  <a16:creationId xmlns:a16="http://schemas.microsoft.com/office/drawing/2014/main" xmlns="" id="{9A63F7F0-7ABA-4089-BF36-3A931914F7BE}"/>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7" name="任意多边形: 形状 816">
              <a:extLst>
                <a:ext uri="{FF2B5EF4-FFF2-40B4-BE49-F238E27FC236}">
                  <a16:creationId xmlns:a16="http://schemas.microsoft.com/office/drawing/2014/main" xmlns="" id="{210622FB-030C-462B-A83F-CAB17F790422}"/>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565" name="组合 564">
            <a:extLst>
              <a:ext uri="{FF2B5EF4-FFF2-40B4-BE49-F238E27FC236}">
                <a16:creationId xmlns:a16="http://schemas.microsoft.com/office/drawing/2014/main" xmlns="" id="{FC200EBD-A614-4693-B4C7-3EAFDB8897B1}"/>
              </a:ext>
            </a:extLst>
          </p:cNvPr>
          <p:cNvGrpSpPr/>
          <p:nvPr/>
        </p:nvGrpSpPr>
        <p:grpSpPr>
          <a:xfrm>
            <a:off x="3567158" y="389455"/>
            <a:ext cx="3923816" cy="1481559"/>
            <a:chOff x="7778187" y="5039770"/>
            <a:chExt cx="3923816" cy="1481559"/>
          </a:xfrm>
          <a:solidFill>
            <a:srgbClr val="FB8803"/>
          </a:solidFill>
        </p:grpSpPr>
        <p:grpSp>
          <p:nvGrpSpPr>
            <p:cNvPr id="566" name="组合 565">
              <a:extLst>
                <a:ext uri="{FF2B5EF4-FFF2-40B4-BE49-F238E27FC236}">
                  <a16:creationId xmlns:a16="http://schemas.microsoft.com/office/drawing/2014/main" xmlns="" id="{A341F926-1283-4E95-908D-44252EF3F5EB}"/>
                </a:ext>
              </a:extLst>
            </p:cNvPr>
            <p:cNvGrpSpPr/>
            <p:nvPr/>
          </p:nvGrpSpPr>
          <p:grpSpPr>
            <a:xfrm>
              <a:off x="7778187" y="5353572"/>
              <a:ext cx="3923816" cy="69448"/>
              <a:chOff x="4722471" y="-474562"/>
              <a:chExt cx="3923816" cy="69448"/>
            </a:xfrm>
            <a:grpFill/>
          </p:grpSpPr>
          <p:sp>
            <p:nvSpPr>
              <p:cNvPr id="774" name="椭圆 773">
                <a:extLst>
                  <a:ext uri="{FF2B5EF4-FFF2-40B4-BE49-F238E27FC236}">
                    <a16:creationId xmlns:a16="http://schemas.microsoft.com/office/drawing/2014/main" xmlns="" id="{CFC9C7F3-705D-439D-A56F-005F7FBC29A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5" name="椭圆 774">
                <a:extLst>
                  <a:ext uri="{FF2B5EF4-FFF2-40B4-BE49-F238E27FC236}">
                    <a16:creationId xmlns:a16="http://schemas.microsoft.com/office/drawing/2014/main" xmlns="" id="{1DDBB0F7-7CD9-481B-B994-F1E97BC2EBF4}"/>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6" name="椭圆 775">
                <a:extLst>
                  <a:ext uri="{FF2B5EF4-FFF2-40B4-BE49-F238E27FC236}">
                    <a16:creationId xmlns:a16="http://schemas.microsoft.com/office/drawing/2014/main" xmlns="" id="{D3908E37-F926-4008-AF32-10557CA8C8C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7" name="椭圆 776">
                <a:extLst>
                  <a:ext uri="{FF2B5EF4-FFF2-40B4-BE49-F238E27FC236}">
                    <a16:creationId xmlns:a16="http://schemas.microsoft.com/office/drawing/2014/main" xmlns="" id="{299231AD-D1AE-4D3B-8421-97A0EE0A23D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8" name="椭圆 777">
                <a:extLst>
                  <a:ext uri="{FF2B5EF4-FFF2-40B4-BE49-F238E27FC236}">
                    <a16:creationId xmlns:a16="http://schemas.microsoft.com/office/drawing/2014/main" xmlns="" id="{1EDC0D27-091A-41D5-9ED5-188037549C8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9" name="椭圆 778">
                <a:extLst>
                  <a:ext uri="{FF2B5EF4-FFF2-40B4-BE49-F238E27FC236}">
                    <a16:creationId xmlns:a16="http://schemas.microsoft.com/office/drawing/2014/main" xmlns="" id="{F693674E-5152-4299-B333-7135C5CB1663}"/>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0" name="椭圆 779">
                <a:extLst>
                  <a:ext uri="{FF2B5EF4-FFF2-40B4-BE49-F238E27FC236}">
                    <a16:creationId xmlns:a16="http://schemas.microsoft.com/office/drawing/2014/main" xmlns="" id="{1AB9F8C9-FF9E-4DAC-B78F-38F490E19AA2}"/>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1" name="椭圆 780">
                <a:extLst>
                  <a:ext uri="{FF2B5EF4-FFF2-40B4-BE49-F238E27FC236}">
                    <a16:creationId xmlns:a16="http://schemas.microsoft.com/office/drawing/2014/main" xmlns="" id="{CA005822-D548-43DA-A7A9-8E98771CCF1C}"/>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2" name="椭圆 781">
                <a:extLst>
                  <a:ext uri="{FF2B5EF4-FFF2-40B4-BE49-F238E27FC236}">
                    <a16:creationId xmlns:a16="http://schemas.microsoft.com/office/drawing/2014/main" xmlns="" id="{D6345FE1-417C-49BA-940D-75E1EA4A1BBB}"/>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3" name="椭圆 782">
                <a:extLst>
                  <a:ext uri="{FF2B5EF4-FFF2-40B4-BE49-F238E27FC236}">
                    <a16:creationId xmlns:a16="http://schemas.microsoft.com/office/drawing/2014/main" xmlns="" id="{3E998062-90A6-407C-86FA-0AE8E04F3616}"/>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4" name="椭圆 783">
                <a:extLst>
                  <a:ext uri="{FF2B5EF4-FFF2-40B4-BE49-F238E27FC236}">
                    <a16:creationId xmlns:a16="http://schemas.microsoft.com/office/drawing/2014/main" xmlns="" id="{9ED51186-847D-420D-93AC-2F3759927CAE}"/>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5" name="椭圆 784">
                <a:extLst>
                  <a:ext uri="{FF2B5EF4-FFF2-40B4-BE49-F238E27FC236}">
                    <a16:creationId xmlns:a16="http://schemas.microsoft.com/office/drawing/2014/main" xmlns="" id="{2BE79024-685A-4717-B6AA-C7C0532C7DD6}"/>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6" name="椭圆 785">
                <a:extLst>
                  <a:ext uri="{FF2B5EF4-FFF2-40B4-BE49-F238E27FC236}">
                    <a16:creationId xmlns:a16="http://schemas.microsoft.com/office/drawing/2014/main" xmlns="" id="{7C2CA889-3B0B-4F61-BE5D-F813DC1EDA2E}"/>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7" name="椭圆 786">
                <a:extLst>
                  <a:ext uri="{FF2B5EF4-FFF2-40B4-BE49-F238E27FC236}">
                    <a16:creationId xmlns:a16="http://schemas.microsoft.com/office/drawing/2014/main" xmlns="" id="{EB303B49-E6F6-45B7-B2F7-44EFABFAB6C8}"/>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8" name="椭圆 787">
                <a:extLst>
                  <a:ext uri="{FF2B5EF4-FFF2-40B4-BE49-F238E27FC236}">
                    <a16:creationId xmlns:a16="http://schemas.microsoft.com/office/drawing/2014/main" xmlns="" id="{9D84C223-DF85-4B80-9FC0-6C3C14232C6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9" name="椭圆 788">
                <a:extLst>
                  <a:ext uri="{FF2B5EF4-FFF2-40B4-BE49-F238E27FC236}">
                    <a16:creationId xmlns:a16="http://schemas.microsoft.com/office/drawing/2014/main" xmlns="" id="{59DAB6C2-CCE2-4BD3-ADDC-0326B906AF1D}"/>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0" name="椭圆 789">
                <a:extLst>
                  <a:ext uri="{FF2B5EF4-FFF2-40B4-BE49-F238E27FC236}">
                    <a16:creationId xmlns:a16="http://schemas.microsoft.com/office/drawing/2014/main" xmlns="" id="{184231EB-700E-41B6-9B8B-16E7D6AE672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1" name="椭圆 790">
                <a:extLst>
                  <a:ext uri="{FF2B5EF4-FFF2-40B4-BE49-F238E27FC236}">
                    <a16:creationId xmlns:a16="http://schemas.microsoft.com/office/drawing/2014/main" xmlns="" id="{8B9C2D9C-2C68-4D84-A851-637D3AC58B1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2" name="椭圆 791">
                <a:extLst>
                  <a:ext uri="{FF2B5EF4-FFF2-40B4-BE49-F238E27FC236}">
                    <a16:creationId xmlns:a16="http://schemas.microsoft.com/office/drawing/2014/main" xmlns="" id="{0D38AA06-77E3-4762-9175-49E396AB297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3" name="椭圆 792">
                <a:extLst>
                  <a:ext uri="{FF2B5EF4-FFF2-40B4-BE49-F238E27FC236}">
                    <a16:creationId xmlns:a16="http://schemas.microsoft.com/office/drawing/2014/main" xmlns="" id="{DF4BFF31-9114-4379-9E3A-EC1BA2FFD81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4" name="椭圆 793">
                <a:extLst>
                  <a:ext uri="{FF2B5EF4-FFF2-40B4-BE49-F238E27FC236}">
                    <a16:creationId xmlns:a16="http://schemas.microsoft.com/office/drawing/2014/main" xmlns="" id="{3E7F2495-9A10-48A9-B47A-29CEEE142F6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5" name="椭圆 794">
                <a:extLst>
                  <a:ext uri="{FF2B5EF4-FFF2-40B4-BE49-F238E27FC236}">
                    <a16:creationId xmlns:a16="http://schemas.microsoft.com/office/drawing/2014/main" xmlns="" id="{9E92198B-D305-4B3C-96C8-BEE3DE6867C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7" name="组合 566">
              <a:extLst>
                <a:ext uri="{FF2B5EF4-FFF2-40B4-BE49-F238E27FC236}">
                  <a16:creationId xmlns:a16="http://schemas.microsoft.com/office/drawing/2014/main" xmlns="" id="{CAB4EA78-E9DC-410F-A56F-96C968BF01FE}"/>
                </a:ext>
              </a:extLst>
            </p:cNvPr>
            <p:cNvGrpSpPr/>
            <p:nvPr/>
          </p:nvGrpSpPr>
          <p:grpSpPr>
            <a:xfrm>
              <a:off x="7778187" y="6138077"/>
              <a:ext cx="3923816" cy="69448"/>
              <a:chOff x="4722471" y="-474562"/>
              <a:chExt cx="3923816" cy="69448"/>
            </a:xfrm>
            <a:grpFill/>
          </p:grpSpPr>
          <p:sp>
            <p:nvSpPr>
              <p:cNvPr id="752" name="椭圆 751">
                <a:extLst>
                  <a:ext uri="{FF2B5EF4-FFF2-40B4-BE49-F238E27FC236}">
                    <a16:creationId xmlns:a16="http://schemas.microsoft.com/office/drawing/2014/main" xmlns="" id="{AE84B67F-C835-4FF9-A13F-E5AEE9A1EBE8}"/>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3" name="椭圆 752">
                <a:extLst>
                  <a:ext uri="{FF2B5EF4-FFF2-40B4-BE49-F238E27FC236}">
                    <a16:creationId xmlns:a16="http://schemas.microsoft.com/office/drawing/2014/main" xmlns="" id="{6DB1A531-CE21-41DF-94D6-3E2ED7E988D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4" name="椭圆 753">
                <a:extLst>
                  <a:ext uri="{FF2B5EF4-FFF2-40B4-BE49-F238E27FC236}">
                    <a16:creationId xmlns:a16="http://schemas.microsoft.com/office/drawing/2014/main" xmlns="" id="{437F7F0F-6180-4085-9A34-65E4E2B6E7A9}"/>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5" name="椭圆 754">
                <a:extLst>
                  <a:ext uri="{FF2B5EF4-FFF2-40B4-BE49-F238E27FC236}">
                    <a16:creationId xmlns:a16="http://schemas.microsoft.com/office/drawing/2014/main" xmlns="" id="{92544852-CBF2-4189-9118-828274DAA94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6" name="椭圆 755">
                <a:extLst>
                  <a:ext uri="{FF2B5EF4-FFF2-40B4-BE49-F238E27FC236}">
                    <a16:creationId xmlns:a16="http://schemas.microsoft.com/office/drawing/2014/main" xmlns="" id="{8FB83B89-08FE-410D-A4BD-BBFF89041D9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7" name="椭圆 756">
                <a:extLst>
                  <a:ext uri="{FF2B5EF4-FFF2-40B4-BE49-F238E27FC236}">
                    <a16:creationId xmlns:a16="http://schemas.microsoft.com/office/drawing/2014/main" xmlns="" id="{0408C4BE-0C79-4A6A-B1E3-0F23795FD2B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8" name="椭圆 757">
                <a:extLst>
                  <a:ext uri="{FF2B5EF4-FFF2-40B4-BE49-F238E27FC236}">
                    <a16:creationId xmlns:a16="http://schemas.microsoft.com/office/drawing/2014/main" xmlns="" id="{794B39DC-CACA-4017-8EE7-178B16467EF4}"/>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9" name="椭圆 758">
                <a:extLst>
                  <a:ext uri="{FF2B5EF4-FFF2-40B4-BE49-F238E27FC236}">
                    <a16:creationId xmlns:a16="http://schemas.microsoft.com/office/drawing/2014/main" xmlns="" id="{4C304769-769B-4B60-9C40-391410922C0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0" name="椭圆 759">
                <a:extLst>
                  <a:ext uri="{FF2B5EF4-FFF2-40B4-BE49-F238E27FC236}">
                    <a16:creationId xmlns:a16="http://schemas.microsoft.com/office/drawing/2014/main" xmlns="" id="{5B600BB2-9425-4633-87B3-84100ACE81CA}"/>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1" name="椭圆 760">
                <a:extLst>
                  <a:ext uri="{FF2B5EF4-FFF2-40B4-BE49-F238E27FC236}">
                    <a16:creationId xmlns:a16="http://schemas.microsoft.com/office/drawing/2014/main" xmlns="" id="{6222C639-797E-47F3-B829-2CE375AB63F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2" name="椭圆 761">
                <a:extLst>
                  <a:ext uri="{FF2B5EF4-FFF2-40B4-BE49-F238E27FC236}">
                    <a16:creationId xmlns:a16="http://schemas.microsoft.com/office/drawing/2014/main" xmlns="" id="{AF631ADD-38CD-459B-95E8-255F04D5D939}"/>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3" name="椭圆 762">
                <a:extLst>
                  <a:ext uri="{FF2B5EF4-FFF2-40B4-BE49-F238E27FC236}">
                    <a16:creationId xmlns:a16="http://schemas.microsoft.com/office/drawing/2014/main" xmlns="" id="{3D581DB5-612B-4F64-89C1-CDBFE8AC3396}"/>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4" name="椭圆 763">
                <a:extLst>
                  <a:ext uri="{FF2B5EF4-FFF2-40B4-BE49-F238E27FC236}">
                    <a16:creationId xmlns:a16="http://schemas.microsoft.com/office/drawing/2014/main" xmlns="" id="{59C7D129-8E0C-4C00-ACC8-3C54B27E67B7}"/>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5" name="椭圆 764">
                <a:extLst>
                  <a:ext uri="{FF2B5EF4-FFF2-40B4-BE49-F238E27FC236}">
                    <a16:creationId xmlns:a16="http://schemas.microsoft.com/office/drawing/2014/main" xmlns="" id="{62E270A5-AFC6-4758-9768-60220D43A0B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6" name="椭圆 765">
                <a:extLst>
                  <a:ext uri="{FF2B5EF4-FFF2-40B4-BE49-F238E27FC236}">
                    <a16:creationId xmlns:a16="http://schemas.microsoft.com/office/drawing/2014/main" xmlns="" id="{1A628181-A815-45DA-8137-8169E73B1D2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7" name="椭圆 766">
                <a:extLst>
                  <a:ext uri="{FF2B5EF4-FFF2-40B4-BE49-F238E27FC236}">
                    <a16:creationId xmlns:a16="http://schemas.microsoft.com/office/drawing/2014/main" xmlns="" id="{68322128-3E8B-4FA7-BBC2-B60FB124FBBB}"/>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8" name="椭圆 767">
                <a:extLst>
                  <a:ext uri="{FF2B5EF4-FFF2-40B4-BE49-F238E27FC236}">
                    <a16:creationId xmlns:a16="http://schemas.microsoft.com/office/drawing/2014/main" xmlns="" id="{03AC08D2-9CEF-4A66-A830-1A4CE93C8F9E}"/>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9" name="椭圆 768">
                <a:extLst>
                  <a:ext uri="{FF2B5EF4-FFF2-40B4-BE49-F238E27FC236}">
                    <a16:creationId xmlns:a16="http://schemas.microsoft.com/office/drawing/2014/main" xmlns="" id="{E77DCC43-D8BC-4494-BB51-A694DB8F57F2}"/>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0" name="椭圆 769">
                <a:extLst>
                  <a:ext uri="{FF2B5EF4-FFF2-40B4-BE49-F238E27FC236}">
                    <a16:creationId xmlns:a16="http://schemas.microsoft.com/office/drawing/2014/main" xmlns="" id="{6C278BB8-5F78-4800-BB33-196967C28BB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1" name="椭圆 770">
                <a:extLst>
                  <a:ext uri="{FF2B5EF4-FFF2-40B4-BE49-F238E27FC236}">
                    <a16:creationId xmlns:a16="http://schemas.microsoft.com/office/drawing/2014/main" xmlns="" id="{B7C89647-FB0F-4022-BAE1-952D6CBF512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2" name="椭圆 771">
                <a:extLst>
                  <a:ext uri="{FF2B5EF4-FFF2-40B4-BE49-F238E27FC236}">
                    <a16:creationId xmlns:a16="http://schemas.microsoft.com/office/drawing/2014/main" xmlns="" id="{B435EC7B-6B5C-4954-BD54-FEE57BEA4B91}"/>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3" name="椭圆 772">
                <a:extLst>
                  <a:ext uri="{FF2B5EF4-FFF2-40B4-BE49-F238E27FC236}">
                    <a16:creationId xmlns:a16="http://schemas.microsoft.com/office/drawing/2014/main" xmlns="" id="{D0EBED5A-1636-42FD-BB31-48A1E44777BC}"/>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8" name="组合 567">
              <a:extLst>
                <a:ext uri="{FF2B5EF4-FFF2-40B4-BE49-F238E27FC236}">
                  <a16:creationId xmlns:a16="http://schemas.microsoft.com/office/drawing/2014/main" xmlns="" id="{034A377D-E167-46D0-BE22-B402303183DB}"/>
                </a:ext>
              </a:extLst>
            </p:cNvPr>
            <p:cNvGrpSpPr/>
            <p:nvPr/>
          </p:nvGrpSpPr>
          <p:grpSpPr>
            <a:xfrm>
              <a:off x="7778187" y="5039770"/>
              <a:ext cx="3923816" cy="69448"/>
              <a:chOff x="4722471" y="-474562"/>
              <a:chExt cx="3923816" cy="69448"/>
            </a:xfrm>
            <a:grpFill/>
          </p:grpSpPr>
          <p:sp>
            <p:nvSpPr>
              <p:cNvPr id="730" name="椭圆 729">
                <a:extLst>
                  <a:ext uri="{FF2B5EF4-FFF2-40B4-BE49-F238E27FC236}">
                    <a16:creationId xmlns:a16="http://schemas.microsoft.com/office/drawing/2014/main" xmlns="" id="{276DFE1A-AD56-422D-A608-41555E169D5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1" name="椭圆 730">
                <a:extLst>
                  <a:ext uri="{FF2B5EF4-FFF2-40B4-BE49-F238E27FC236}">
                    <a16:creationId xmlns:a16="http://schemas.microsoft.com/office/drawing/2014/main" xmlns="" id="{2286541F-4A54-4AAF-8E60-B94617F792A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2" name="椭圆 731">
                <a:extLst>
                  <a:ext uri="{FF2B5EF4-FFF2-40B4-BE49-F238E27FC236}">
                    <a16:creationId xmlns:a16="http://schemas.microsoft.com/office/drawing/2014/main" xmlns="" id="{625C099C-9982-4DC4-B0EC-F6C5DEC37DBB}"/>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3" name="椭圆 732">
                <a:extLst>
                  <a:ext uri="{FF2B5EF4-FFF2-40B4-BE49-F238E27FC236}">
                    <a16:creationId xmlns:a16="http://schemas.microsoft.com/office/drawing/2014/main" xmlns="" id="{02E04794-BFED-4253-9CC8-6270F1F13FB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4" name="椭圆 733">
                <a:extLst>
                  <a:ext uri="{FF2B5EF4-FFF2-40B4-BE49-F238E27FC236}">
                    <a16:creationId xmlns:a16="http://schemas.microsoft.com/office/drawing/2014/main" xmlns="" id="{91B95E81-20B5-4D6A-92E8-04B42B4E886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5" name="椭圆 734">
                <a:extLst>
                  <a:ext uri="{FF2B5EF4-FFF2-40B4-BE49-F238E27FC236}">
                    <a16:creationId xmlns:a16="http://schemas.microsoft.com/office/drawing/2014/main" xmlns="" id="{8AAAD552-0D6B-4A11-AA90-F6841EE7BAA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6" name="椭圆 735">
                <a:extLst>
                  <a:ext uri="{FF2B5EF4-FFF2-40B4-BE49-F238E27FC236}">
                    <a16:creationId xmlns:a16="http://schemas.microsoft.com/office/drawing/2014/main" xmlns="" id="{9EF7C643-3F16-4D2F-907B-AC822B10270D}"/>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7" name="椭圆 736">
                <a:extLst>
                  <a:ext uri="{FF2B5EF4-FFF2-40B4-BE49-F238E27FC236}">
                    <a16:creationId xmlns:a16="http://schemas.microsoft.com/office/drawing/2014/main" xmlns="" id="{F1B5B453-D471-4846-9413-FEFCE3CB014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8" name="椭圆 737">
                <a:extLst>
                  <a:ext uri="{FF2B5EF4-FFF2-40B4-BE49-F238E27FC236}">
                    <a16:creationId xmlns:a16="http://schemas.microsoft.com/office/drawing/2014/main" xmlns="" id="{906A82FF-98B9-4765-A92F-5D9A702E3DDE}"/>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9" name="椭圆 738">
                <a:extLst>
                  <a:ext uri="{FF2B5EF4-FFF2-40B4-BE49-F238E27FC236}">
                    <a16:creationId xmlns:a16="http://schemas.microsoft.com/office/drawing/2014/main" xmlns="" id="{3B8637C2-2C07-4C15-A5D0-7B4196F0747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0" name="椭圆 739">
                <a:extLst>
                  <a:ext uri="{FF2B5EF4-FFF2-40B4-BE49-F238E27FC236}">
                    <a16:creationId xmlns:a16="http://schemas.microsoft.com/office/drawing/2014/main" xmlns="" id="{EA90A331-503B-43AE-94D7-179919489FED}"/>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1" name="椭圆 740">
                <a:extLst>
                  <a:ext uri="{FF2B5EF4-FFF2-40B4-BE49-F238E27FC236}">
                    <a16:creationId xmlns:a16="http://schemas.microsoft.com/office/drawing/2014/main" xmlns="" id="{F6D95029-E823-476D-B939-3EA7594CEE82}"/>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2" name="椭圆 741">
                <a:extLst>
                  <a:ext uri="{FF2B5EF4-FFF2-40B4-BE49-F238E27FC236}">
                    <a16:creationId xmlns:a16="http://schemas.microsoft.com/office/drawing/2014/main" xmlns="" id="{637E8D6C-968F-4188-8BFB-0308BB89C0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3" name="椭圆 742">
                <a:extLst>
                  <a:ext uri="{FF2B5EF4-FFF2-40B4-BE49-F238E27FC236}">
                    <a16:creationId xmlns:a16="http://schemas.microsoft.com/office/drawing/2014/main" xmlns="" id="{B38B77D4-344C-4DBE-9468-28783E781258}"/>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4" name="椭圆 743">
                <a:extLst>
                  <a:ext uri="{FF2B5EF4-FFF2-40B4-BE49-F238E27FC236}">
                    <a16:creationId xmlns:a16="http://schemas.microsoft.com/office/drawing/2014/main" xmlns="" id="{48F2E8D2-BF55-455D-BF5B-B00E6CB124B9}"/>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5" name="椭圆 744">
                <a:extLst>
                  <a:ext uri="{FF2B5EF4-FFF2-40B4-BE49-F238E27FC236}">
                    <a16:creationId xmlns:a16="http://schemas.microsoft.com/office/drawing/2014/main" xmlns="" id="{2BE7EC8B-0DED-4901-8D1A-40D138D4340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6" name="椭圆 745">
                <a:extLst>
                  <a:ext uri="{FF2B5EF4-FFF2-40B4-BE49-F238E27FC236}">
                    <a16:creationId xmlns:a16="http://schemas.microsoft.com/office/drawing/2014/main" xmlns="" id="{A9024752-F01A-48A1-B416-CA521F25A0F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7" name="椭圆 746">
                <a:extLst>
                  <a:ext uri="{FF2B5EF4-FFF2-40B4-BE49-F238E27FC236}">
                    <a16:creationId xmlns:a16="http://schemas.microsoft.com/office/drawing/2014/main" xmlns="" id="{AFAD9735-281A-4F77-A2B1-204CBA24C93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8" name="椭圆 747">
                <a:extLst>
                  <a:ext uri="{FF2B5EF4-FFF2-40B4-BE49-F238E27FC236}">
                    <a16:creationId xmlns:a16="http://schemas.microsoft.com/office/drawing/2014/main" xmlns="" id="{05F5D2A4-0488-4B44-9BF4-DF237301269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9" name="椭圆 748">
                <a:extLst>
                  <a:ext uri="{FF2B5EF4-FFF2-40B4-BE49-F238E27FC236}">
                    <a16:creationId xmlns:a16="http://schemas.microsoft.com/office/drawing/2014/main" xmlns="" id="{008CF1BB-918F-4AD2-AEDE-BAC0EBD78F82}"/>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0" name="椭圆 749">
                <a:extLst>
                  <a:ext uri="{FF2B5EF4-FFF2-40B4-BE49-F238E27FC236}">
                    <a16:creationId xmlns:a16="http://schemas.microsoft.com/office/drawing/2014/main" xmlns="" id="{DA4DB626-2813-44B0-B6B6-AD5F22FE5DA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1" name="椭圆 750">
                <a:extLst>
                  <a:ext uri="{FF2B5EF4-FFF2-40B4-BE49-F238E27FC236}">
                    <a16:creationId xmlns:a16="http://schemas.microsoft.com/office/drawing/2014/main" xmlns="" id="{4A0A480A-81DE-4D83-86E2-B75D888C05F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9" name="组合 568">
              <a:extLst>
                <a:ext uri="{FF2B5EF4-FFF2-40B4-BE49-F238E27FC236}">
                  <a16:creationId xmlns:a16="http://schemas.microsoft.com/office/drawing/2014/main" xmlns="" id="{815EBA23-668C-468B-B589-ACD1602AEC65}"/>
                </a:ext>
              </a:extLst>
            </p:cNvPr>
            <p:cNvGrpSpPr/>
            <p:nvPr/>
          </p:nvGrpSpPr>
          <p:grpSpPr>
            <a:xfrm>
              <a:off x="7778187" y="5667374"/>
              <a:ext cx="3923816" cy="69448"/>
              <a:chOff x="4722471" y="-474562"/>
              <a:chExt cx="3923816" cy="69448"/>
            </a:xfrm>
            <a:grpFill/>
          </p:grpSpPr>
          <p:sp>
            <p:nvSpPr>
              <p:cNvPr id="708" name="椭圆 707">
                <a:extLst>
                  <a:ext uri="{FF2B5EF4-FFF2-40B4-BE49-F238E27FC236}">
                    <a16:creationId xmlns:a16="http://schemas.microsoft.com/office/drawing/2014/main" xmlns="" id="{9290F8C7-5BA2-47E6-95BA-36EAA9A59C07}"/>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9" name="椭圆 708">
                <a:extLst>
                  <a:ext uri="{FF2B5EF4-FFF2-40B4-BE49-F238E27FC236}">
                    <a16:creationId xmlns:a16="http://schemas.microsoft.com/office/drawing/2014/main" xmlns="" id="{CDF21C86-CF06-41C9-B617-E3F9E24C6483}"/>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0" name="椭圆 709">
                <a:extLst>
                  <a:ext uri="{FF2B5EF4-FFF2-40B4-BE49-F238E27FC236}">
                    <a16:creationId xmlns:a16="http://schemas.microsoft.com/office/drawing/2014/main" xmlns="" id="{37235BFB-09CE-425F-956F-0C92FD16339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1" name="椭圆 710">
                <a:extLst>
                  <a:ext uri="{FF2B5EF4-FFF2-40B4-BE49-F238E27FC236}">
                    <a16:creationId xmlns:a16="http://schemas.microsoft.com/office/drawing/2014/main" xmlns="" id="{D4744CED-A597-4952-A28B-6810AECFA378}"/>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2" name="椭圆 711">
                <a:extLst>
                  <a:ext uri="{FF2B5EF4-FFF2-40B4-BE49-F238E27FC236}">
                    <a16:creationId xmlns:a16="http://schemas.microsoft.com/office/drawing/2014/main" xmlns="" id="{9E3733C3-4DC1-441B-B0C6-8718136FB92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3" name="椭圆 712">
                <a:extLst>
                  <a:ext uri="{FF2B5EF4-FFF2-40B4-BE49-F238E27FC236}">
                    <a16:creationId xmlns:a16="http://schemas.microsoft.com/office/drawing/2014/main" xmlns="" id="{5CDB7E8C-2BC7-4492-ACCD-10780307AF6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4" name="椭圆 713">
                <a:extLst>
                  <a:ext uri="{FF2B5EF4-FFF2-40B4-BE49-F238E27FC236}">
                    <a16:creationId xmlns:a16="http://schemas.microsoft.com/office/drawing/2014/main" xmlns="" id="{4B1C5ADF-AF2A-49E3-BDCA-C75EEA68F037}"/>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5" name="椭圆 714">
                <a:extLst>
                  <a:ext uri="{FF2B5EF4-FFF2-40B4-BE49-F238E27FC236}">
                    <a16:creationId xmlns:a16="http://schemas.microsoft.com/office/drawing/2014/main" xmlns="" id="{98EC3468-2569-4A32-8B1F-AC6557F6F33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6" name="椭圆 715">
                <a:extLst>
                  <a:ext uri="{FF2B5EF4-FFF2-40B4-BE49-F238E27FC236}">
                    <a16:creationId xmlns:a16="http://schemas.microsoft.com/office/drawing/2014/main" xmlns="" id="{BA3A7D69-8346-4164-B42F-BF5728A1AB61}"/>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7" name="椭圆 716">
                <a:extLst>
                  <a:ext uri="{FF2B5EF4-FFF2-40B4-BE49-F238E27FC236}">
                    <a16:creationId xmlns:a16="http://schemas.microsoft.com/office/drawing/2014/main" xmlns="" id="{0D7B3D30-BC8E-45D4-8264-AFE92CF0641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8" name="椭圆 717">
                <a:extLst>
                  <a:ext uri="{FF2B5EF4-FFF2-40B4-BE49-F238E27FC236}">
                    <a16:creationId xmlns:a16="http://schemas.microsoft.com/office/drawing/2014/main" xmlns="" id="{DF9CAFF3-65EB-4A7C-8165-0AA1D84BC1A5}"/>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9" name="椭圆 718">
                <a:extLst>
                  <a:ext uri="{FF2B5EF4-FFF2-40B4-BE49-F238E27FC236}">
                    <a16:creationId xmlns:a16="http://schemas.microsoft.com/office/drawing/2014/main" xmlns="" id="{067041F4-2BFA-4ADB-BE59-ACE6C0770F0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0" name="椭圆 719">
                <a:extLst>
                  <a:ext uri="{FF2B5EF4-FFF2-40B4-BE49-F238E27FC236}">
                    <a16:creationId xmlns:a16="http://schemas.microsoft.com/office/drawing/2014/main" xmlns="" id="{3A3D0C6F-F5C2-4E97-8B05-01123E396FBF}"/>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1" name="椭圆 720">
                <a:extLst>
                  <a:ext uri="{FF2B5EF4-FFF2-40B4-BE49-F238E27FC236}">
                    <a16:creationId xmlns:a16="http://schemas.microsoft.com/office/drawing/2014/main" xmlns="" id="{9953326A-A69F-493D-A346-891F7B8FE21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2" name="椭圆 721">
                <a:extLst>
                  <a:ext uri="{FF2B5EF4-FFF2-40B4-BE49-F238E27FC236}">
                    <a16:creationId xmlns:a16="http://schemas.microsoft.com/office/drawing/2014/main" xmlns="" id="{C0233588-EA2B-4809-8A99-B2A27F42AAED}"/>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3" name="椭圆 722">
                <a:extLst>
                  <a:ext uri="{FF2B5EF4-FFF2-40B4-BE49-F238E27FC236}">
                    <a16:creationId xmlns:a16="http://schemas.microsoft.com/office/drawing/2014/main" xmlns="" id="{A4BE34BF-98C0-4878-A2DE-D8E2DE9E8A6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4" name="椭圆 723">
                <a:extLst>
                  <a:ext uri="{FF2B5EF4-FFF2-40B4-BE49-F238E27FC236}">
                    <a16:creationId xmlns:a16="http://schemas.microsoft.com/office/drawing/2014/main" xmlns="" id="{F19C0D38-CF12-4CC0-A6CD-270CE01BBFC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5" name="椭圆 724">
                <a:extLst>
                  <a:ext uri="{FF2B5EF4-FFF2-40B4-BE49-F238E27FC236}">
                    <a16:creationId xmlns:a16="http://schemas.microsoft.com/office/drawing/2014/main" xmlns="" id="{5C7FA110-0FD1-45FE-995D-11EAE00E763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6" name="椭圆 725">
                <a:extLst>
                  <a:ext uri="{FF2B5EF4-FFF2-40B4-BE49-F238E27FC236}">
                    <a16:creationId xmlns:a16="http://schemas.microsoft.com/office/drawing/2014/main" xmlns="" id="{8B83962B-DE8E-4997-84BD-C188D93C2F3A}"/>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7" name="椭圆 726">
                <a:extLst>
                  <a:ext uri="{FF2B5EF4-FFF2-40B4-BE49-F238E27FC236}">
                    <a16:creationId xmlns:a16="http://schemas.microsoft.com/office/drawing/2014/main" xmlns="" id="{478EB0F9-96F9-4647-875E-98B33AFF971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8" name="椭圆 727">
                <a:extLst>
                  <a:ext uri="{FF2B5EF4-FFF2-40B4-BE49-F238E27FC236}">
                    <a16:creationId xmlns:a16="http://schemas.microsoft.com/office/drawing/2014/main" xmlns="" id="{56559D61-FE6F-4AD1-B522-F0059E61F703}"/>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9" name="椭圆 728">
                <a:extLst>
                  <a:ext uri="{FF2B5EF4-FFF2-40B4-BE49-F238E27FC236}">
                    <a16:creationId xmlns:a16="http://schemas.microsoft.com/office/drawing/2014/main" xmlns="" id="{0F150558-FBB7-4A6A-ADB1-AE0B911278A4}"/>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0" name="组合 569">
              <a:extLst>
                <a:ext uri="{FF2B5EF4-FFF2-40B4-BE49-F238E27FC236}">
                  <a16:creationId xmlns:a16="http://schemas.microsoft.com/office/drawing/2014/main" xmlns="" id="{7E8F6FA7-F5B0-4446-828D-953DA11EBA6A}"/>
                </a:ext>
              </a:extLst>
            </p:cNvPr>
            <p:cNvGrpSpPr/>
            <p:nvPr/>
          </p:nvGrpSpPr>
          <p:grpSpPr>
            <a:xfrm>
              <a:off x="7778187" y="5196671"/>
              <a:ext cx="3923816" cy="69448"/>
              <a:chOff x="4722471" y="-474562"/>
              <a:chExt cx="3923816" cy="69448"/>
            </a:xfrm>
            <a:grpFill/>
          </p:grpSpPr>
          <p:sp>
            <p:nvSpPr>
              <p:cNvPr id="686" name="椭圆 685">
                <a:extLst>
                  <a:ext uri="{FF2B5EF4-FFF2-40B4-BE49-F238E27FC236}">
                    <a16:creationId xmlns:a16="http://schemas.microsoft.com/office/drawing/2014/main" xmlns="" id="{7C9D6539-5706-4306-AAA2-1CF3A8E57438}"/>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7" name="椭圆 686">
                <a:extLst>
                  <a:ext uri="{FF2B5EF4-FFF2-40B4-BE49-F238E27FC236}">
                    <a16:creationId xmlns:a16="http://schemas.microsoft.com/office/drawing/2014/main" xmlns="" id="{C105E4BF-CBAE-40B8-AB3F-71E18C09FB0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8" name="椭圆 687">
                <a:extLst>
                  <a:ext uri="{FF2B5EF4-FFF2-40B4-BE49-F238E27FC236}">
                    <a16:creationId xmlns:a16="http://schemas.microsoft.com/office/drawing/2014/main" xmlns="" id="{4183271A-9F87-4B51-AFD9-872EB42089F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9" name="椭圆 688">
                <a:extLst>
                  <a:ext uri="{FF2B5EF4-FFF2-40B4-BE49-F238E27FC236}">
                    <a16:creationId xmlns:a16="http://schemas.microsoft.com/office/drawing/2014/main" xmlns="" id="{1E468AC4-210E-433A-AFEE-4E539B91AC92}"/>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0" name="椭圆 689">
                <a:extLst>
                  <a:ext uri="{FF2B5EF4-FFF2-40B4-BE49-F238E27FC236}">
                    <a16:creationId xmlns:a16="http://schemas.microsoft.com/office/drawing/2014/main" xmlns="" id="{24E44D8C-F681-437C-8393-BAD42805E01F}"/>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1" name="椭圆 690">
                <a:extLst>
                  <a:ext uri="{FF2B5EF4-FFF2-40B4-BE49-F238E27FC236}">
                    <a16:creationId xmlns:a16="http://schemas.microsoft.com/office/drawing/2014/main" xmlns="" id="{F1ACC22E-FB11-48DB-BF08-FBED8FDCCBD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2" name="椭圆 691">
                <a:extLst>
                  <a:ext uri="{FF2B5EF4-FFF2-40B4-BE49-F238E27FC236}">
                    <a16:creationId xmlns:a16="http://schemas.microsoft.com/office/drawing/2014/main" xmlns="" id="{792F789D-BBAB-4ACB-9076-8F74B9EB8F21}"/>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3" name="椭圆 692">
                <a:extLst>
                  <a:ext uri="{FF2B5EF4-FFF2-40B4-BE49-F238E27FC236}">
                    <a16:creationId xmlns:a16="http://schemas.microsoft.com/office/drawing/2014/main" xmlns="" id="{452517C3-EBC4-4A39-8059-9755026AB090}"/>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4" name="椭圆 693">
                <a:extLst>
                  <a:ext uri="{FF2B5EF4-FFF2-40B4-BE49-F238E27FC236}">
                    <a16:creationId xmlns:a16="http://schemas.microsoft.com/office/drawing/2014/main" xmlns="" id="{EAF87CA0-DA1E-4563-A276-7E58B80ECDC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5" name="椭圆 694">
                <a:extLst>
                  <a:ext uri="{FF2B5EF4-FFF2-40B4-BE49-F238E27FC236}">
                    <a16:creationId xmlns:a16="http://schemas.microsoft.com/office/drawing/2014/main" xmlns="" id="{C1D4F2A0-C9FE-4DED-9A1C-99FD0C40772D}"/>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6" name="椭圆 695">
                <a:extLst>
                  <a:ext uri="{FF2B5EF4-FFF2-40B4-BE49-F238E27FC236}">
                    <a16:creationId xmlns:a16="http://schemas.microsoft.com/office/drawing/2014/main" xmlns="" id="{AA5BF3F2-6B4F-43C9-BD0C-B64FE9454F44}"/>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7" name="椭圆 696">
                <a:extLst>
                  <a:ext uri="{FF2B5EF4-FFF2-40B4-BE49-F238E27FC236}">
                    <a16:creationId xmlns:a16="http://schemas.microsoft.com/office/drawing/2014/main" xmlns="" id="{FA18795D-D840-49FB-8622-B13649294A8A}"/>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8" name="椭圆 697">
                <a:extLst>
                  <a:ext uri="{FF2B5EF4-FFF2-40B4-BE49-F238E27FC236}">
                    <a16:creationId xmlns:a16="http://schemas.microsoft.com/office/drawing/2014/main" xmlns="" id="{2CC26438-03AA-4C05-8A47-440978E53C1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9" name="椭圆 698">
                <a:extLst>
                  <a:ext uri="{FF2B5EF4-FFF2-40B4-BE49-F238E27FC236}">
                    <a16:creationId xmlns:a16="http://schemas.microsoft.com/office/drawing/2014/main" xmlns="" id="{F0BCCFFA-A819-491C-A1BE-7CFD39999EB9}"/>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0" name="椭圆 699">
                <a:extLst>
                  <a:ext uri="{FF2B5EF4-FFF2-40B4-BE49-F238E27FC236}">
                    <a16:creationId xmlns:a16="http://schemas.microsoft.com/office/drawing/2014/main" xmlns="" id="{B35E8424-9208-4258-BC20-3F1E9B70761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1" name="椭圆 700">
                <a:extLst>
                  <a:ext uri="{FF2B5EF4-FFF2-40B4-BE49-F238E27FC236}">
                    <a16:creationId xmlns:a16="http://schemas.microsoft.com/office/drawing/2014/main" xmlns="" id="{28DCF334-D457-479E-914D-81B972EC71D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2" name="椭圆 701">
                <a:extLst>
                  <a:ext uri="{FF2B5EF4-FFF2-40B4-BE49-F238E27FC236}">
                    <a16:creationId xmlns:a16="http://schemas.microsoft.com/office/drawing/2014/main" xmlns="" id="{71D826D7-9BD4-475E-BE96-BD021BB1889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3" name="椭圆 702">
                <a:extLst>
                  <a:ext uri="{FF2B5EF4-FFF2-40B4-BE49-F238E27FC236}">
                    <a16:creationId xmlns:a16="http://schemas.microsoft.com/office/drawing/2014/main" xmlns="" id="{6D59B4CC-95FF-4B2F-9412-BA835B63843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4" name="椭圆 703">
                <a:extLst>
                  <a:ext uri="{FF2B5EF4-FFF2-40B4-BE49-F238E27FC236}">
                    <a16:creationId xmlns:a16="http://schemas.microsoft.com/office/drawing/2014/main" xmlns="" id="{0E11BA7F-3BD4-48DF-BC1E-D46AB9D0E1B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5" name="椭圆 704">
                <a:extLst>
                  <a:ext uri="{FF2B5EF4-FFF2-40B4-BE49-F238E27FC236}">
                    <a16:creationId xmlns:a16="http://schemas.microsoft.com/office/drawing/2014/main" xmlns="" id="{834D3B03-4C05-43F4-AA86-816B3E3446A5}"/>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6" name="椭圆 705">
                <a:extLst>
                  <a:ext uri="{FF2B5EF4-FFF2-40B4-BE49-F238E27FC236}">
                    <a16:creationId xmlns:a16="http://schemas.microsoft.com/office/drawing/2014/main" xmlns="" id="{52705533-2673-4841-BA58-7FB004D5562B}"/>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7" name="椭圆 706">
                <a:extLst>
                  <a:ext uri="{FF2B5EF4-FFF2-40B4-BE49-F238E27FC236}">
                    <a16:creationId xmlns:a16="http://schemas.microsoft.com/office/drawing/2014/main" xmlns="" id="{509D218D-E5E1-4D12-96F4-368D7AB033CE}"/>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1" name="组合 570">
              <a:extLst>
                <a:ext uri="{FF2B5EF4-FFF2-40B4-BE49-F238E27FC236}">
                  <a16:creationId xmlns:a16="http://schemas.microsoft.com/office/drawing/2014/main" xmlns="" id="{18B64662-46A2-4246-9ACB-2AEED04D5F64}"/>
                </a:ext>
              </a:extLst>
            </p:cNvPr>
            <p:cNvGrpSpPr/>
            <p:nvPr/>
          </p:nvGrpSpPr>
          <p:grpSpPr>
            <a:xfrm>
              <a:off x="7778187" y="5981176"/>
              <a:ext cx="3923816" cy="69448"/>
              <a:chOff x="4722471" y="-474562"/>
              <a:chExt cx="3923816" cy="69448"/>
            </a:xfrm>
            <a:grpFill/>
          </p:grpSpPr>
          <p:sp>
            <p:nvSpPr>
              <p:cNvPr id="664" name="椭圆 663">
                <a:extLst>
                  <a:ext uri="{FF2B5EF4-FFF2-40B4-BE49-F238E27FC236}">
                    <a16:creationId xmlns:a16="http://schemas.microsoft.com/office/drawing/2014/main" xmlns="" id="{DC2EECDB-75FF-4245-AC0E-AEB8FD4DCAB9}"/>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5" name="椭圆 664">
                <a:extLst>
                  <a:ext uri="{FF2B5EF4-FFF2-40B4-BE49-F238E27FC236}">
                    <a16:creationId xmlns:a16="http://schemas.microsoft.com/office/drawing/2014/main" xmlns="" id="{F18FC6AC-AC28-4276-8FA4-1FDB8A6A069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6" name="椭圆 665">
                <a:extLst>
                  <a:ext uri="{FF2B5EF4-FFF2-40B4-BE49-F238E27FC236}">
                    <a16:creationId xmlns:a16="http://schemas.microsoft.com/office/drawing/2014/main" xmlns="" id="{AF72B0E3-E4A0-4022-B2C4-A395B86C03A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7" name="椭圆 666">
                <a:extLst>
                  <a:ext uri="{FF2B5EF4-FFF2-40B4-BE49-F238E27FC236}">
                    <a16:creationId xmlns:a16="http://schemas.microsoft.com/office/drawing/2014/main" xmlns="" id="{6BFD7545-CA42-4D22-BF53-971FDDFB621B}"/>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8" name="椭圆 667">
                <a:extLst>
                  <a:ext uri="{FF2B5EF4-FFF2-40B4-BE49-F238E27FC236}">
                    <a16:creationId xmlns:a16="http://schemas.microsoft.com/office/drawing/2014/main" xmlns="" id="{F6B84E97-276D-4C73-ACB0-57C3AE9AC1C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9" name="椭圆 668">
                <a:extLst>
                  <a:ext uri="{FF2B5EF4-FFF2-40B4-BE49-F238E27FC236}">
                    <a16:creationId xmlns:a16="http://schemas.microsoft.com/office/drawing/2014/main" xmlns="" id="{5CAA2191-1BAE-435B-9045-49DE790DA40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0" name="椭圆 669">
                <a:extLst>
                  <a:ext uri="{FF2B5EF4-FFF2-40B4-BE49-F238E27FC236}">
                    <a16:creationId xmlns:a16="http://schemas.microsoft.com/office/drawing/2014/main" xmlns="" id="{AB350E28-1001-4033-AD46-A97754E4998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1" name="椭圆 670">
                <a:extLst>
                  <a:ext uri="{FF2B5EF4-FFF2-40B4-BE49-F238E27FC236}">
                    <a16:creationId xmlns:a16="http://schemas.microsoft.com/office/drawing/2014/main" xmlns="" id="{230F891D-7A17-4F30-A387-73B1D5602EB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2" name="椭圆 671">
                <a:extLst>
                  <a:ext uri="{FF2B5EF4-FFF2-40B4-BE49-F238E27FC236}">
                    <a16:creationId xmlns:a16="http://schemas.microsoft.com/office/drawing/2014/main" xmlns="" id="{F02D8110-9317-4AD1-9A55-2DFD42CC3EED}"/>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3" name="椭圆 672">
                <a:extLst>
                  <a:ext uri="{FF2B5EF4-FFF2-40B4-BE49-F238E27FC236}">
                    <a16:creationId xmlns:a16="http://schemas.microsoft.com/office/drawing/2014/main" xmlns="" id="{E9DAF304-121B-49F6-9FC1-0F26399B3B98}"/>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4" name="椭圆 673">
                <a:extLst>
                  <a:ext uri="{FF2B5EF4-FFF2-40B4-BE49-F238E27FC236}">
                    <a16:creationId xmlns:a16="http://schemas.microsoft.com/office/drawing/2014/main" xmlns="" id="{D7A4D520-956F-4161-AA1A-D6BA896EB957}"/>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5" name="椭圆 674">
                <a:extLst>
                  <a:ext uri="{FF2B5EF4-FFF2-40B4-BE49-F238E27FC236}">
                    <a16:creationId xmlns:a16="http://schemas.microsoft.com/office/drawing/2014/main" xmlns="" id="{DA499B8C-782D-44F9-830B-FDD2EF97E6F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6" name="椭圆 675">
                <a:extLst>
                  <a:ext uri="{FF2B5EF4-FFF2-40B4-BE49-F238E27FC236}">
                    <a16:creationId xmlns:a16="http://schemas.microsoft.com/office/drawing/2014/main" xmlns="" id="{4E4E80F0-8B48-48D3-9155-D6514A5F2293}"/>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7" name="椭圆 676">
                <a:extLst>
                  <a:ext uri="{FF2B5EF4-FFF2-40B4-BE49-F238E27FC236}">
                    <a16:creationId xmlns:a16="http://schemas.microsoft.com/office/drawing/2014/main" xmlns="" id="{08D1B9BA-3084-4DA4-B3EE-6FB5FC6C6C1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8" name="椭圆 677">
                <a:extLst>
                  <a:ext uri="{FF2B5EF4-FFF2-40B4-BE49-F238E27FC236}">
                    <a16:creationId xmlns:a16="http://schemas.microsoft.com/office/drawing/2014/main" xmlns="" id="{8051BC55-03AC-4854-B739-B356B133C961}"/>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9" name="椭圆 678">
                <a:extLst>
                  <a:ext uri="{FF2B5EF4-FFF2-40B4-BE49-F238E27FC236}">
                    <a16:creationId xmlns:a16="http://schemas.microsoft.com/office/drawing/2014/main" xmlns="" id="{DA26DB90-5FD7-41CB-BBAA-CA3DF55FAEF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0" name="椭圆 679">
                <a:extLst>
                  <a:ext uri="{FF2B5EF4-FFF2-40B4-BE49-F238E27FC236}">
                    <a16:creationId xmlns:a16="http://schemas.microsoft.com/office/drawing/2014/main" xmlns="" id="{F6EFCCB6-A25E-4234-BEA2-85F3C5261FF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1" name="椭圆 680">
                <a:extLst>
                  <a:ext uri="{FF2B5EF4-FFF2-40B4-BE49-F238E27FC236}">
                    <a16:creationId xmlns:a16="http://schemas.microsoft.com/office/drawing/2014/main" xmlns="" id="{6D7B1345-1439-479A-8250-1407BE4D4494}"/>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2" name="椭圆 681">
                <a:extLst>
                  <a:ext uri="{FF2B5EF4-FFF2-40B4-BE49-F238E27FC236}">
                    <a16:creationId xmlns:a16="http://schemas.microsoft.com/office/drawing/2014/main" xmlns="" id="{A389C0DA-FD34-4C11-9C4A-19FF62C3212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3" name="椭圆 682">
                <a:extLst>
                  <a:ext uri="{FF2B5EF4-FFF2-40B4-BE49-F238E27FC236}">
                    <a16:creationId xmlns:a16="http://schemas.microsoft.com/office/drawing/2014/main" xmlns="" id="{0B203F36-0CFC-48C3-9B2D-2A006AD9A722}"/>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4" name="椭圆 683">
                <a:extLst>
                  <a:ext uri="{FF2B5EF4-FFF2-40B4-BE49-F238E27FC236}">
                    <a16:creationId xmlns:a16="http://schemas.microsoft.com/office/drawing/2014/main" xmlns="" id="{B136DE2A-FB8C-4A77-9125-7EA9EDDDE61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5" name="椭圆 684">
                <a:extLst>
                  <a:ext uri="{FF2B5EF4-FFF2-40B4-BE49-F238E27FC236}">
                    <a16:creationId xmlns:a16="http://schemas.microsoft.com/office/drawing/2014/main" xmlns="" id="{DBA70CF8-61B7-4A57-97B4-DD230D97043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2" name="组合 571">
              <a:extLst>
                <a:ext uri="{FF2B5EF4-FFF2-40B4-BE49-F238E27FC236}">
                  <a16:creationId xmlns:a16="http://schemas.microsoft.com/office/drawing/2014/main" xmlns="" id="{7C857729-A438-4BDD-A6DA-439908392161}"/>
                </a:ext>
              </a:extLst>
            </p:cNvPr>
            <p:cNvGrpSpPr/>
            <p:nvPr/>
          </p:nvGrpSpPr>
          <p:grpSpPr>
            <a:xfrm>
              <a:off x="7778187" y="5510473"/>
              <a:ext cx="3923816" cy="69448"/>
              <a:chOff x="4722471" y="-474562"/>
              <a:chExt cx="3923816" cy="69448"/>
            </a:xfrm>
            <a:grpFill/>
          </p:grpSpPr>
          <p:sp>
            <p:nvSpPr>
              <p:cNvPr id="642" name="椭圆 641">
                <a:extLst>
                  <a:ext uri="{FF2B5EF4-FFF2-40B4-BE49-F238E27FC236}">
                    <a16:creationId xmlns:a16="http://schemas.microsoft.com/office/drawing/2014/main" xmlns="" id="{AEA52A93-2BEE-4DC5-8302-E8E5D220B9F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3" name="椭圆 642">
                <a:extLst>
                  <a:ext uri="{FF2B5EF4-FFF2-40B4-BE49-F238E27FC236}">
                    <a16:creationId xmlns:a16="http://schemas.microsoft.com/office/drawing/2014/main" xmlns="" id="{480EEA0F-220F-4A0D-8A79-D00869B1411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4" name="椭圆 643">
                <a:extLst>
                  <a:ext uri="{FF2B5EF4-FFF2-40B4-BE49-F238E27FC236}">
                    <a16:creationId xmlns:a16="http://schemas.microsoft.com/office/drawing/2014/main" xmlns="" id="{550E68DC-4DA5-4E1D-ACE8-591F4E11E32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5" name="椭圆 644">
                <a:extLst>
                  <a:ext uri="{FF2B5EF4-FFF2-40B4-BE49-F238E27FC236}">
                    <a16:creationId xmlns:a16="http://schemas.microsoft.com/office/drawing/2014/main" xmlns="" id="{91E16BC7-BE7E-4F69-B7E1-82A4D665F97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6" name="椭圆 645">
                <a:extLst>
                  <a:ext uri="{FF2B5EF4-FFF2-40B4-BE49-F238E27FC236}">
                    <a16:creationId xmlns:a16="http://schemas.microsoft.com/office/drawing/2014/main" xmlns="" id="{E522BBDE-D792-4FEE-83FA-CD2FF5251B2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7" name="椭圆 646">
                <a:extLst>
                  <a:ext uri="{FF2B5EF4-FFF2-40B4-BE49-F238E27FC236}">
                    <a16:creationId xmlns:a16="http://schemas.microsoft.com/office/drawing/2014/main" xmlns="" id="{533D871E-DE35-4F24-BB35-9F9D0606D579}"/>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8" name="椭圆 647">
                <a:extLst>
                  <a:ext uri="{FF2B5EF4-FFF2-40B4-BE49-F238E27FC236}">
                    <a16:creationId xmlns:a16="http://schemas.microsoft.com/office/drawing/2014/main" xmlns="" id="{74F6B634-39A0-4343-8A7B-9FF16EA477F1}"/>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9" name="椭圆 648">
                <a:extLst>
                  <a:ext uri="{FF2B5EF4-FFF2-40B4-BE49-F238E27FC236}">
                    <a16:creationId xmlns:a16="http://schemas.microsoft.com/office/drawing/2014/main" xmlns="" id="{FD4348AF-DCC7-483D-82CF-158A8A29D5C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0" name="椭圆 649">
                <a:extLst>
                  <a:ext uri="{FF2B5EF4-FFF2-40B4-BE49-F238E27FC236}">
                    <a16:creationId xmlns:a16="http://schemas.microsoft.com/office/drawing/2014/main" xmlns="" id="{77C68190-4D92-479C-B41F-3CF9C9B2D48F}"/>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1" name="椭圆 650">
                <a:extLst>
                  <a:ext uri="{FF2B5EF4-FFF2-40B4-BE49-F238E27FC236}">
                    <a16:creationId xmlns:a16="http://schemas.microsoft.com/office/drawing/2014/main" xmlns="" id="{C0620E61-4687-4BF7-AA7C-B2A7DCD5200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2" name="椭圆 651">
                <a:extLst>
                  <a:ext uri="{FF2B5EF4-FFF2-40B4-BE49-F238E27FC236}">
                    <a16:creationId xmlns:a16="http://schemas.microsoft.com/office/drawing/2014/main" xmlns="" id="{7F9CFEE2-A764-43CD-8DDB-6E61CB16D5F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3" name="椭圆 652">
                <a:extLst>
                  <a:ext uri="{FF2B5EF4-FFF2-40B4-BE49-F238E27FC236}">
                    <a16:creationId xmlns:a16="http://schemas.microsoft.com/office/drawing/2014/main" xmlns="" id="{EC1540FA-E56D-4AA9-873F-49ACDE5D359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4" name="椭圆 653">
                <a:extLst>
                  <a:ext uri="{FF2B5EF4-FFF2-40B4-BE49-F238E27FC236}">
                    <a16:creationId xmlns:a16="http://schemas.microsoft.com/office/drawing/2014/main" xmlns="" id="{B6449C8E-DC69-421F-A419-0F579309E7B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5" name="椭圆 654">
                <a:extLst>
                  <a:ext uri="{FF2B5EF4-FFF2-40B4-BE49-F238E27FC236}">
                    <a16:creationId xmlns:a16="http://schemas.microsoft.com/office/drawing/2014/main" xmlns="" id="{4DB450F1-C4D4-4361-AA22-F048CB3BE8F5}"/>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6" name="椭圆 655">
                <a:extLst>
                  <a:ext uri="{FF2B5EF4-FFF2-40B4-BE49-F238E27FC236}">
                    <a16:creationId xmlns:a16="http://schemas.microsoft.com/office/drawing/2014/main" xmlns="" id="{830FF237-B5CD-4229-B577-15EA71BD0E7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7" name="椭圆 656">
                <a:extLst>
                  <a:ext uri="{FF2B5EF4-FFF2-40B4-BE49-F238E27FC236}">
                    <a16:creationId xmlns:a16="http://schemas.microsoft.com/office/drawing/2014/main" xmlns="" id="{34823107-7E98-468A-ABAF-AABDF24AB90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8" name="椭圆 657">
                <a:extLst>
                  <a:ext uri="{FF2B5EF4-FFF2-40B4-BE49-F238E27FC236}">
                    <a16:creationId xmlns:a16="http://schemas.microsoft.com/office/drawing/2014/main" xmlns="" id="{50A2DCAC-2ECB-4467-AD20-344396B10DE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9" name="椭圆 658">
                <a:extLst>
                  <a:ext uri="{FF2B5EF4-FFF2-40B4-BE49-F238E27FC236}">
                    <a16:creationId xmlns:a16="http://schemas.microsoft.com/office/drawing/2014/main" xmlns="" id="{E0154C3E-441C-475E-9570-CA509F16C50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0" name="椭圆 659">
                <a:extLst>
                  <a:ext uri="{FF2B5EF4-FFF2-40B4-BE49-F238E27FC236}">
                    <a16:creationId xmlns:a16="http://schemas.microsoft.com/office/drawing/2014/main" xmlns="" id="{E8F3CF06-C92C-4D91-8171-3EEDEB49357E}"/>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1" name="椭圆 660">
                <a:extLst>
                  <a:ext uri="{FF2B5EF4-FFF2-40B4-BE49-F238E27FC236}">
                    <a16:creationId xmlns:a16="http://schemas.microsoft.com/office/drawing/2014/main" xmlns="" id="{0F129B0A-3F97-41A1-9015-8B8EB7D2DB6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2" name="椭圆 661">
                <a:extLst>
                  <a:ext uri="{FF2B5EF4-FFF2-40B4-BE49-F238E27FC236}">
                    <a16:creationId xmlns:a16="http://schemas.microsoft.com/office/drawing/2014/main" xmlns="" id="{13BCEBB4-62CC-41AB-956F-3B1DB72924E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3" name="椭圆 662">
                <a:extLst>
                  <a:ext uri="{FF2B5EF4-FFF2-40B4-BE49-F238E27FC236}">
                    <a16:creationId xmlns:a16="http://schemas.microsoft.com/office/drawing/2014/main" xmlns="" id="{47960722-C181-494A-B7A1-2757F3C4288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3" name="组合 572">
              <a:extLst>
                <a:ext uri="{FF2B5EF4-FFF2-40B4-BE49-F238E27FC236}">
                  <a16:creationId xmlns:a16="http://schemas.microsoft.com/office/drawing/2014/main" xmlns="" id="{99AB41B4-BA75-4EBE-B601-85438A4808B4}"/>
                </a:ext>
              </a:extLst>
            </p:cNvPr>
            <p:cNvGrpSpPr/>
            <p:nvPr/>
          </p:nvGrpSpPr>
          <p:grpSpPr>
            <a:xfrm>
              <a:off x="7778187" y="6294978"/>
              <a:ext cx="3923816" cy="69448"/>
              <a:chOff x="4722471" y="-474562"/>
              <a:chExt cx="3923816" cy="69448"/>
            </a:xfrm>
            <a:grpFill/>
          </p:grpSpPr>
          <p:sp>
            <p:nvSpPr>
              <p:cNvPr id="620" name="椭圆 619">
                <a:extLst>
                  <a:ext uri="{FF2B5EF4-FFF2-40B4-BE49-F238E27FC236}">
                    <a16:creationId xmlns:a16="http://schemas.microsoft.com/office/drawing/2014/main" xmlns="" id="{C13B117F-9D31-4F63-9E48-F7CAA0B6032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1" name="椭圆 620">
                <a:extLst>
                  <a:ext uri="{FF2B5EF4-FFF2-40B4-BE49-F238E27FC236}">
                    <a16:creationId xmlns:a16="http://schemas.microsoft.com/office/drawing/2014/main" xmlns="" id="{5F443DBF-8D26-4968-9E08-BD4AEECB632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2" name="椭圆 621">
                <a:extLst>
                  <a:ext uri="{FF2B5EF4-FFF2-40B4-BE49-F238E27FC236}">
                    <a16:creationId xmlns:a16="http://schemas.microsoft.com/office/drawing/2014/main" xmlns="" id="{1911C1BF-9E3B-43C6-BC8D-550960CF221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3" name="椭圆 622">
                <a:extLst>
                  <a:ext uri="{FF2B5EF4-FFF2-40B4-BE49-F238E27FC236}">
                    <a16:creationId xmlns:a16="http://schemas.microsoft.com/office/drawing/2014/main" xmlns="" id="{99A61B6F-5CF2-4584-BFE1-21521881222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4" name="椭圆 623">
                <a:extLst>
                  <a:ext uri="{FF2B5EF4-FFF2-40B4-BE49-F238E27FC236}">
                    <a16:creationId xmlns:a16="http://schemas.microsoft.com/office/drawing/2014/main" xmlns="" id="{94FD3CF7-70A5-43D1-9A19-EAAF14E0D53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5" name="椭圆 624">
                <a:extLst>
                  <a:ext uri="{FF2B5EF4-FFF2-40B4-BE49-F238E27FC236}">
                    <a16:creationId xmlns:a16="http://schemas.microsoft.com/office/drawing/2014/main" xmlns="" id="{7612956B-5DDF-4CBD-B2F7-CE22BFC9615C}"/>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6" name="椭圆 625">
                <a:extLst>
                  <a:ext uri="{FF2B5EF4-FFF2-40B4-BE49-F238E27FC236}">
                    <a16:creationId xmlns:a16="http://schemas.microsoft.com/office/drawing/2014/main" xmlns="" id="{279C9F2A-6165-4FFE-8DF5-A48694EB67D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7" name="椭圆 626">
                <a:extLst>
                  <a:ext uri="{FF2B5EF4-FFF2-40B4-BE49-F238E27FC236}">
                    <a16:creationId xmlns:a16="http://schemas.microsoft.com/office/drawing/2014/main" xmlns="" id="{A3A7CEB8-E455-44A0-BBD8-70CE7371AEC1}"/>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8" name="椭圆 627">
                <a:extLst>
                  <a:ext uri="{FF2B5EF4-FFF2-40B4-BE49-F238E27FC236}">
                    <a16:creationId xmlns:a16="http://schemas.microsoft.com/office/drawing/2014/main" xmlns="" id="{B2B76BC6-8045-4FB3-A45D-721530EDAE8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9" name="椭圆 628">
                <a:extLst>
                  <a:ext uri="{FF2B5EF4-FFF2-40B4-BE49-F238E27FC236}">
                    <a16:creationId xmlns:a16="http://schemas.microsoft.com/office/drawing/2014/main" xmlns="" id="{666146DA-532E-4B1B-A64E-BA389476967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0" name="椭圆 629">
                <a:extLst>
                  <a:ext uri="{FF2B5EF4-FFF2-40B4-BE49-F238E27FC236}">
                    <a16:creationId xmlns:a16="http://schemas.microsoft.com/office/drawing/2014/main" xmlns="" id="{6DF9A4BE-2DF5-485F-B3D6-CABFCAB8DFF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1" name="椭圆 630">
                <a:extLst>
                  <a:ext uri="{FF2B5EF4-FFF2-40B4-BE49-F238E27FC236}">
                    <a16:creationId xmlns:a16="http://schemas.microsoft.com/office/drawing/2014/main" xmlns="" id="{BED54113-BF36-485C-977A-8978700737A2}"/>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2" name="椭圆 631">
                <a:extLst>
                  <a:ext uri="{FF2B5EF4-FFF2-40B4-BE49-F238E27FC236}">
                    <a16:creationId xmlns:a16="http://schemas.microsoft.com/office/drawing/2014/main" xmlns="" id="{4A299591-3038-4915-86B5-5E23B32B690B}"/>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3" name="椭圆 632">
                <a:extLst>
                  <a:ext uri="{FF2B5EF4-FFF2-40B4-BE49-F238E27FC236}">
                    <a16:creationId xmlns:a16="http://schemas.microsoft.com/office/drawing/2014/main" xmlns="" id="{D34821F9-E9EB-423A-8467-35FCDB9120C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4" name="椭圆 633">
                <a:extLst>
                  <a:ext uri="{FF2B5EF4-FFF2-40B4-BE49-F238E27FC236}">
                    <a16:creationId xmlns:a16="http://schemas.microsoft.com/office/drawing/2014/main" xmlns="" id="{3A8CF0A6-5EDA-45D4-A2F8-7563FB095F17}"/>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5" name="椭圆 634">
                <a:extLst>
                  <a:ext uri="{FF2B5EF4-FFF2-40B4-BE49-F238E27FC236}">
                    <a16:creationId xmlns:a16="http://schemas.microsoft.com/office/drawing/2014/main" xmlns="" id="{49767F1B-E389-4AFA-896A-9D8E3F31487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6" name="椭圆 635">
                <a:extLst>
                  <a:ext uri="{FF2B5EF4-FFF2-40B4-BE49-F238E27FC236}">
                    <a16:creationId xmlns:a16="http://schemas.microsoft.com/office/drawing/2014/main" xmlns="" id="{634B173E-371B-4FE4-AAA8-FA4C0AA58E4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7" name="椭圆 636">
                <a:extLst>
                  <a:ext uri="{FF2B5EF4-FFF2-40B4-BE49-F238E27FC236}">
                    <a16:creationId xmlns:a16="http://schemas.microsoft.com/office/drawing/2014/main" xmlns="" id="{603704F7-19AD-4229-B09E-CBEB1752D86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8" name="椭圆 637">
                <a:extLst>
                  <a:ext uri="{FF2B5EF4-FFF2-40B4-BE49-F238E27FC236}">
                    <a16:creationId xmlns:a16="http://schemas.microsoft.com/office/drawing/2014/main" xmlns="" id="{B0C4F1B8-97E3-48AE-AC73-EC5B465D270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9" name="椭圆 638">
                <a:extLst>
                  <a:ext uri="{FF2B5EF4-FFF2-40B4-BE49-F238E27FC236}">
                    <a16:creationId xmlns:a16="http://schemas.microsoft.com/office/drawing/2014/main" xmlns="" id="{109E5C62-E224-45E6-A26E-19F3A98A45D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0" name="椭圆 639">
                <a:extLst>
                  <a:ext uri="{FF2B5EF4-FFF2-40B4-BE49-F238E27FC236}">
                    <a16:creationId xmlns:a16="http://schemas.microsoft.com/office/drawing/2014/main" xmlns="" id="{09B8FCF0-60A5-411F-A4B7-1D73B8E7301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1" name="椭圆 640">
                <a:extLst>
                  <a:ext uri="{FF2B5EF4-FFF2-40B4-BE49-F238E27FC236}">
                    <a16:creationId xmlns:a16="http://schemas.microsoft.com/office/drawing/2014/main" xmlns="" id="{D3BA02FB-8F67-4F15-A81E-7ABF722CD55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4" name="组合 573">
              <a:extLst>
                <a:ext uri="{FF2B5EF4-FFF2-40B4-BE49-F238E27FC236}">
                  <a16:creationId xmlns:a16="http://schemas.microsoft.com/office/drawing/2014/main" xmlns="" id="{ECD3E40B-9495-413A-8B85-DC3D29FFBF37}"/>
                </a:ext>
              </a:extLst>
            </p:cNvPr>
            <p:cNvGrpSpPr/>
            <p:nvPr/>
          </p:nvGrpSpPr>
          <p:grpSpPr>
            <a:xfrm>
              <a:off x="7778187" y="5824275"/>
              <a:ext cx="3923816" cy="69448"/>
              <a:chOff x="4722471" y="-474562"/>
              <a:chExt cx="3923816" cy="69448"/>
            </a:xfrm>
            <a:grpFill/>
          </p:grpSpPr>
          <p:sp>
            <p:nvSpPr>
              <p:cNvPr id="598" name="椭圆 597">
                <a:extLst>
                  <a:ext uri="{FF2B5EF4-FFF2-40B4-BE49-F238E27FC236}">
                    <a16:creationId xmlns:a16="http://schemas.microsoft.com/office/drawing/2014/main" xmlns="" id="{79230D0D-CEA2-4005-B794-17E0DFAE9E3D}"/>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9" name="椭圆 598">
                <a:extLst>
                  <a:ext uri="{FF2B5EF4-FFF2-40B4-BE49-F238E27FC236}">
                    <a16:creationId xmlns:a16="http://schemas.microsoft.com/office/drawing/2014/main" xmlns="" id="{5A51647A-099C-4B45-9639-C194F9B6E741}"/>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0" name="椭圆 599">
                <a:extLst>
                  <a:ext uri="{FF2B5EF4-FFF2-40B4-BE49-F238E27FC236}">
                    <a16:creationId xmlns:a16="http://schemas.microsoft.com/office/drawing/2014/main" xmlns="" id="{A3B596D9-4C50-4C5F-9A8A-EC2E5D389D3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1" name="椭圆 600">
                <a:extLst>
                  <a:ext uri="{FF2B5EF4-FFF2-40B4-BE49-F238E27FC236}">
                    <a16:creationId xmlns:a16="http://schemas.microsoft.com/office/drawing/2014/main" xmlns="" id="{E7CF8CD7-7E68-40D1-ACB3-3CCAF2F54A6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2" name="椭圆 601">
                <a:extLst>
                  <a:ext uri="{FF2B5EF4-FFF2-40B4-BE49-F238E27FC236}">
                    <a16:creationId xmlns:a16="http://schemas.microsoft.com/office/drawing/2014/main" xmlns="" id="{6BEDF149-B122-47DF-A6AE-B99B5389422D}"/>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3" name="椭圆 602">
                <a:extLst>
                  <a:ext uri="{FF2B5EF4-FFF2-40B4-BE49-F238E27FC236}">
                    <a16:creationId xmlns:a16="http://schemas.microsoft.com/office/drawing/2014/main" xmlns="" id="{29137549-668D-4D53-AC6E-C73C935A28F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4" name="椭圆 603">
                <a:extLst>
                  <a:ext uri="{FF2B5EF4-FFF2-40B4-BE49-F238E27FC236}">
                    <a16:creationId xmlns:a16="http://schemas.microsoft.com/office/drawing/2014/main" xmlns="" id="{6131AF45-E042-4D6F-BB2D-861991C2717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5" name="椭圆 604">
                <a:extLst>
                  <a:ext uri="{FF2B5EF4-FFF2-40B4-BE49-F238E27FC236}">
                    <a16:creationId xmlns:a16="http://schemas.microsoft.com/office/drawing/2014/main" xmlns="" id="{92A8C00B-896C-498A-8A63-914AB120DE7B}"/>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6" name="椭圆 605">
                <a:extLst>
                  <a:ext uri="{FF2B5EF4-FFF2-40B4-BE49-F238E27FC236}">
                    <a16:creationId xmlns:a16="http://schemas.microsoft.com/office/drawing/2014/main" xmlns="" id="{57FF9339-6E97-4723-809A-40FCA193343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7" name="椭圆 606">
                <a:extLst>
                  <a:ext uri="{FF2B5EF4-FFF2-40B4-BE49-F238E27FC236}">
                    <a16:creationId xmlns:a16="http://schemas.microsoft.com/office/drawing/2014/main" xmlns="" id="{6F326D14-1C64-4405-BC5B-8DACCD60EF0B}"/>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8" name="椭圆 607">
                <a:extLst>
                  <a:ext uri="{FF2B5EF4-FFF2-40B4-BE49-F238E27FC236}">
                    <a16:creationId xmlns:a16="http://schemas.microsoft.com/office/drawing/2014/main" xmlns="" id="{2E6366B8-85B5-46B3-B521-79CD57C8D473}"/>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9" name="椭圆 608">
                <a:extLst>
                  <a:ext uri="{FF2B5EF4-FFF2-40B4-BE49-F238E27FC236}">
                    <a16:creationId xmlns:a16="http://schemas.microsoft.com/office/drawing/2014/main" xmlns="" id="{173B8C8B-1FB7-4BDF-8FB4-FD29F0C9119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0" name="椭圆 609">
                <a:extLst>
                  <a:ext uri="{FF2B5EF4-FFF2-40B4-BE49-F238E27FC236}">
                    <a16:creationId xmlns:a16="http://schemas.microsoft.com/office/drawing/2014/main" xmlns="" id="{FC22893C-0316-4345-9DA4-470428E3F5E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1" name="椭圆 610">
                <a:extLst>
                  <a:ext uri="{FF2B5EF4-FFF2-40B4-BE49-F238E27FC236}">
                    <a16:creationId xmlns:a16="http://schemas.microsoft.com/office/drawing/2014/main" xmlns="" id="{05C1687E-8FC9-4B79-97E3-29FCE8168FD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2" name="椭圆 611">
                <a:extLst>
                  <a:ext uri="{FF2B5EF4-FFF2-40B4-BE49-F238E27FC236}">
                    <a16:creationId xmlns:a16="http://schemas.microsoft.com/office/drawing/2014/main" xmlns="" id="{EABFCC7F-D30D-4398-AA65-2229B44871E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3" name="椭圆 612">
                <a:extLst>
                  <a:ext uri="{FF2B5EF4-FFF2-40B4-BE49-F238E27FC236}">
                    <a16:creationId xmlns:a16="http://schemas.microsoft.com/office/drawing/2014/main" xmlns="" id="{9B2667A1-7061-4285-A11E-F0D85E2D58F8}"/>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4" name="椭圆 613">
                <a:extLst>
                  <a:ext uri="{FF2B5EF4-FFF2-40B4-BE49-F238E27FC236}">
                    <a16:creationId xmlns:a16="http://schemas.microsoft.com/office/drawing/2014/main" xmlns="" id="{2D8857C2-CEBF-47CE-9A33-94471699C0F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5" name="椭圆 614">
                <a:extLst>
                  <a:ext uri="{FF2B5EF4-FFF2-40B4-BE49-F238E27FC236}">
                    <a16:creationId xmlns:a16="http://schemas.microsoft.com/office/drawing/2014/main" xmlns="" id="{199912B2-8E20-4089-A709-1A7ECBEECAED}"/>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6" name="椭圆 615">
                <a:extLst>
                  <a:ext uri="{FF2B5EF4-FFF2-40B4-BE49-F238E27FC236}">
                    <a16:creationId xmlns:a16="http://schemas.microsoft.com/office/drawing/2014/main" xmlns="" id="{D5F3BBCE-27B9-4BEC-80E1-5A8F4C12DDA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7" name="椭圆 616">
                <a:extLst>
                  <a:ext uri="{FF2B5EF4-FFF2-40B4-BE49-F238E27FC236}">
                    <a16:creationId xmlns:a16="http://schemas.microsoft.com/office/drawing/2014/main" xmlns="" id="{118FA0E7-8408-4014-83A3-79AE95C4C557}"/>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8" name="椭圆 617">
                <a:extLst>
                  <a:ext uri="{FF2B5EF4-FFF2-40B4-BE49-F238E27FC236}">
                    <a16:creationId xmlns:a16="http://schemas.microsoft.com/office/drawing/2014/main" xmlns="" id="{D7D8662A-A634-4FCE-8339-8FB00CCCA333}"/>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9" name="椭圆 618">
                <a:extLst>
                  <a:ext uri="{FF2B5EF4-FFF2-40B4-BE49-F238E27FC236}">
                    <a16:creationId xmlns:a16="http://schemas.microsoft.com/office/drawing/2014/main" xmlns="" id="{B31FB26E-CA4A-4FB3-9424-71714B18B4D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5" name="组合 574">
              <a:extLst>
                <a:ext uri="{FF2B5EF4-FFF2-40B4-BE49-F238E27FC236}">
                  <a16:creationId xmlns:a16="http://schemas.microsoft.com/office/drawing/2014/main" xmlns="" id="{677AE99F-06A0-4268-AFB8-035C2A8CF20C}"/>
                </a:ext>
              </a:extLst>
            </p:cNvPr>
            <p:cNvGrpSpPr/>
            <p:nvPr/>
          </p:nvGrpSpPr>
          <p:grpSpPr>
            <a:xfrm>
              <a:off x="7778187" y="6451881"/>
              <a:ext cx="3923816" cy="69448"/>
              <a:chOff x="4722471" y="-474562"/>
              <a:chExt cx="3923816" cy="69448"/>
            </a:xfrm>
            <a:grpFill/>
          </p:grpSpPr>
          <p:sp>
            <p:nvSpPr>
              <p:cNvPr id="576" name="椭圆 575">
                <a:extLst>
                  <a:ext uri="{FF2B5EF4-FFF2-40B4-BE49-F238E27FC236}">
                    <a16:creationId xmlns:a16="http://schemas.microsoft.com/office/drawing/2014/main" xmlns="" id="{FE4DF519-D702-4F4E-B7D7-82887089A7B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7" name="椭圆 576">
                <a:extLst>
                  <a:ext uri="{FF2B5EF4-FFF2-40B4-BE49-F238E27FC236}">
                    <a16:creationId xmlns:a16="http://schemas.microsoft.com/office/drawing/2014/main" xmlns="" id="{7643A4B2-FB3D-40AC-89A2-DC27A73AB46D}"/>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8" name="椭圆 577">
                <a:extLst>
                  <a:ext uri="{FF2B5EF4-FFF2-40B4-BE49-F238E27FC236}">
                    <a16:creationId xmlns:a16="http://schemas.microsoft.com/office/drawing/2014/main" xmlns="" id="{264A4E10-2544-4EC0-8FE1-81D57349ADF4}"/>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9" name="椭圆 578">
                <a:extLst>
                  <a:ext uri="{FF2B5EF4-FFF2-40B4-BE49-F238E27FC236}">
                    <a16:creationId xmlns:a16="http://schemas.microsoft.com/office/drawing/2014/main" xmlns="" id="{BF79FB1B-8712-4A7F-8263-4EE336C79EF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0" name="椭圆 579">
                <a:extLst>
                  <a:ext uri="{FF2B5EF4-FFF2-40B4-BE49-F238E27FC236}">
                    <a16:creationId xmlns:a16="http://schemas.microsoft.com/office/drawing/2014/main" xmlns="" id="{B26BA023-EFC0-4E4A-BA16-C6A8408A58F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1" name="椭圆 580">
                <a:extLst>
                  <a:ext uri="{FF2B5EF4-FFF2-40B4-BE49-F238E27FC236}">
                    <a16:creationId xmlns:a16="http://schemas.microsoft.com/office/drawing/2014/main" xmlns="" id="{7C7EF710-F307-4EB6-B988-14C48EC16AE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2" name="椭圆 581">
                <a:extLst>
                  <a:ext uri="{FF2B5EF4-FFF2-40B4-BE49-F238E27FC236}">
                    <a16:creationId xmlns:a16="http://schemas.microsoft.com/office/drawing/2014/main" xmlns="" id="{D64CA732-8714-418E-B0F5-9B451603090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3" name="椭圆 582">
                <a:extLst>
                  <a:ext uri="{FF2B5EF4-FFF2-40B4-BE49-F238E27FC236}">
                    <a16:creationId xmlns:a16="http://schemas.microsoft.com/office/drawing/2014/main" xmlns="" id="{29A4C60D-F7B9-40CD-8693-4FAC70B2FF2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4" name="椭圆 583">
                <a:extLst>
                  <a:ext uri="{FF2B5EF4-FFF2-40B4-BE49-F238E27FC236}">
                    <a16:creationId xmlns:a16="http://schemas.microsoft.com/office/drawing/2014/main" xmlns="" id="{F87B8876-B7D0-433F-AD15-21C0551A9478}"/>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5" name="椭圆 584">
                <a:extLst>
                  <a:ext uri="{FF2B5EF4-FFF2-40B4-BE49-F238E27FC236}">
                    <a16:creationId xmlns:a16="http://schemas.microsoft.com/office/drawing/2014/main" xmlns="" id="{23F5825C-BA28-4329-9250-2F60D4C3281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6" name="椭圆 585">
                <a:extLst>
                  <a:ext uri="{FF2B5EF4-FFF2-40B4-BE49-F238E27FC236}">
                    <a16:creationId xmlns:a16="http://schemas.microsoft.com/office/drawing/2014/main" xmlns="" id="{4559E6B3-14B5-4753-8DEF-9BFB053C2F4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7" name="椭圆 586">
                <a:extLst>
                  <a:ext uri="{FF2B5EF4-FFF2-40B4-BE49-F238E27FC236}">
                    <a16:creationId xmlns:a16="http://schemas.microsoft.com/office/drawing/2014/main" xmlns="" id="{0B48CF98-9AAE-46C3-AA6A-6859DEB6D219}"/>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8" name="椭圆 587">
                <a:extLst>
                  <a:ext uri="{FF2B5EF4-FFF2-40B4-BE49-F238E27FC236}">
                    <a16:creationId xmlns:a16="http://schemas.microsoft.com/office/drawing/2014/main" xmlns="" id="{1E0B3EF6-8C1F-407B-A986-BF40DFF91E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9" name="椭圆 588">
                <a:extLst>
                  <a:ext uri="{FF2B5EF4-FFF2-40B4-BE49-F238E27FC236}">
                    <a16:creationId xmlns:a16="http://schemas.microsoft.com/office/drawing/2014/main" xmlns="" id="{93EBE41B-0B05-4A31-9588-F184B15EE465}"/>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0" name="椭圆 589">
                <a:extLst>
                  <a:ext uri="{FF2B5EF4-FFF2-40B4-BE49-F238E27FC236}">
                    <a16:creationId xmlns:a16="http://schemas.microsoft.com/office/drawing/2014/main" xmlns="" id="{15CC470B-5FDB-4675-9250-B57D60D432B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1" name="椭圆 590">
                <a:extLst>
                  <a:ext uri="{FF2B5EF4-FFF2-40B4-BE49-F238E27FC236}">
                    <a16:creationId xmlns:a16="http://schemas.microsoft.com/office/drawing/2014/main" xmlns="" id="{DFAAEFC7-199B-49A6-A290-71328DB28BC9}"/>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2" name="椭圆 591">
                <a:extLst>
                  <a:ext uri="{FF2B5EF4-FFF2-40B4-BE49-F238E27FC236}">
                    <a16:creationId xmlns:a16="http://schemas.microsoft.com/office/drawing/2014/main" xmlns="" id="{A5A11E4F-2DB3-48CF-A301-FC9128A4D51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3" name="椭圆 592">
                <a:extLst>
                  <a:ext uri="{FF2B5EF4-FFF2-40B4-BE49-F238E27FC236}">
                    <a16:creationId xmlns:a16="http://schemas.microsoft.com/office/drawing/2014/main" xmlns="" id="{F4689956-F27E-43A9-B453-3131B165303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4" name="椭圆 593">
                <a:extLst>
                  <a:ext uri="{FF2B5EF4-FFF2-40B4-BE49-F238E27FC236}">
                    <a16:creationId xmlns:a16="http://schemas.microsoft.com/office/drawing/2014/main" xmlns="" id="{282DED84-0AB6-43B5-B8DB-01A3828F358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5" name="椭圆 594">
                <a:extLst>
                  <a:ext uri="{FF2B5EF4-FFF2-40B4-BE49-F238E27FC236}">
                    <a16:creationId xmlns:a16="http://schemas.microsoft.com/office/drawing/2014/main" xmlns="" id="{B5B8795C-BB32-4F53-B9B0-F8A7D05B23D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6" name="椭圆 595">
                <a:extLst>
                  <a:ext uri="{FF2B5EF4-FFF2-40B4-BE49-F238E27FC236}">
                    <a16:creationId xmlns:a16="http://schemas.microsoft.com/office/drawing/2014/main" xmlns="" id="{120240C1-97C6-4A90-A9F3-B3B59602557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7" name="椭圆 596">
                <a:extLst>
                  <a:ext uri="{FF2B5EF4-FFF2-40B4-BE49-F238E27FC236}">
                    <a16:creationId xmlns:a16="http://schemas.microsoft.com/office/drawing/2014/main" xmlns="" id="{644C0D1F-7DA4-4FA8-89CE-8682D7E459D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564" name="组合 563">
            <a:extLst>
              <a:ext uri="{FF2B5EF4-FFF2-40B4-BE49-F238E27FC236}">
                <a16:creationId xmlns:a16="http://schemas.microsoft.com/office/drawing/2014/main" xmlns="" id="{41B9C8C2-32D3-4FC7-8F0D-CB61520D193C}"/>
              </a:ext>
            </a:extLst>
          </p:cNvPr>
          <p:cNvGrpSpPr/>
          <p:nvPr/>
        </p:nvGrpSpPr>
        <p:grpSpPr>
          <a:xfrm>
            <a:off x="7778187" y="5039770"/>
            <a:ext cx="3923816" cy="1481559"/>
            <a:chOff x="7778187" y="5039770"/>
            <a:chExt cx="3923816" cy="1481559"/>
          </a:xfrm>
          <a:solidFill>
            <a:srgbClr val="FB8803"/>
          </a:solidFill>
        </p:grpSpPr>
        <p:grpSp>
          <p:nvGrpSpPr>
            <p:cNvPr id="124" name="组合 123">
              <a:extLst>
                <a:ext uri="{FF2B5EF4-FFF2-40B4-BE49-F238E27FC236}">
                  <a16:creationId xmlns:a16="http://schemas.microsoft.com/office/drawing/2014/main" xmlns="" id="{8888724E-F49B-4F4C-B6C0-2482C7BA728E}"/>
                </a:ext>
              </a:extLst>
            </p:cNvPr>
            <p:cNvGrpSpPr/>
            <p:nvPr/>
          </p:nvGrpSpPr>
          <p:grpSpPr>
            <a:xfrm>
              <a:off x="7778187" y="5353572"/>
              <a:ext cx="3923816" cy="69448"/>
              <a:chOff x="4722471" y="-474562"/>
              <a:chExt cx="3923816" cy="69448"/>
            </a:xfrm>
            <a:grpFill/>
          </p:grpSpPr>
          <p:sp>
            <p:nvSpPr>
              <p:cNvPr id="102" name="椭圆 101">
                <a:extLst>
                  <a:ext uri="{FF2B5EF4-FFF2-40B4-BE49-F238E27FC236}">
                    <a16:creationId xmlns:a16="http://schemas.microsoft.com/office/drawing/2014/main" xmlns="" id="{0DDACBCC-40DE-4E8A-90A7-E6DFE0516FA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3" name="椭圆 102">
                <a:extLst>
                  <a:ext uri="{FF2B5EF4-FFF2-40B4-BE49-F238E27FC236}">
                    <a16:creationId xmlns:a16="http://schemas.microsoft.com/office/drawing/2014/main" xmlns="" id="{A5B216FB-D945-4807-8714-2BB27CF58DE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椭圆 103">
                <a:extLst>
                  <a:ext uri="{FF2B5EF4-FFF2-40B4-BE49-F238E27FC236}">
                    <a16:creationId xmlns:a16="http://schemas.microsoft.com/office/drawing/2014/main" xmlns="" id="{AC964EE9-B731-44A7-9B51-4B7F9177042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椭圆 104">
                <a:extLst>
                  <a:ext uri="{FF2B5EF4-FFF2-40B4-BE49-F238E27FC236}">
                    <a16:creationId xmlns:a16="http://schemas.microsoft.com/office/drawing/2014/main" xmlns="" id="{A8713AA8-0544-45BA-83B5-484CEA1EA17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6" name="椭圆 105">
                <a:extLst>
                  <a:ext uri="{FF2B5EF4-FFF2-40B4-BE49-F238E27FC236}">
                    <a16:creationId xmlns:a16="http://schemas.microsoft.com/office/drawing/2014/main" xmlns="" id="{471E45AC-C231-497C-B4A9-FF63A675C18A}"/>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椭圆 106">
                <a:extLst>
                  <a:ext uri="{FF2B5EF4-FFF2-40B4-BE49-F238E27FC236}">
                    <a16:creationId xmlns:a16="http://schemas.microsoft.com/office/drawing/2014/main" xmlns="" id="{3CE2AF2F-19DB-41E9-A911-62BE9656779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8" name="椭圆 107">
                <a:extLst>
                  <a:ext uri="{FF2B5EF4-FFF2-40B4-BE49-F238E27FC236}">
                    <a16:creationId xmlns:a16="http://schemas.microsoft.com/office/drawing/2014/main" xmlns="" id="{FE0D24CB-D439-4BEA-8BB1-3B08C7C5CB25}"/>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9" name="椭圆 108">
                <a:extLst>
                  <a:ext uri="{FF2B5EF4-FFF2-40B4-BE49-F238E27FC236}">
                    <a16:creationId xmlns:a16="http://schemas.microsoft.com/office/drawing/2014/main" xmlns="" id="{DE746D93-09A0-4B97-AF97-4FD5C734637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0" name="椭圆 109">
                <a:extLst>
                  <a:ext uri="{FF2B5EF4-FFF2-40B4-BE49-F238E27FC236}">
                    <a16:creationId xmlns:a16="http://schemas.microsoft.com/office/drawing/2014/main" xmlns="" id="{D464843F-128A-41F8-A63E-018E48631ACE}"/>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椭圆 110">
                <a:extLst>
                  <a:ext uri="{FF2B5EF4-FFF2-40B4-BE49-F238E27FC236}">
                    <a16:creationId xmlns:a16="http://schemas.microsoft.com/office/drawing/2014/main" xmlns="" id="{1D6EDE3F-F3E6-42E6-8D54-539078151C63}"/>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椭圆 111">
                <a:extLst>
                  <a:ext uri="{FF2B5EF4-FFF2-40B4-BE49-F238E27FC236}">
                    <a16:creationId xmlns:a16="http://schemas.microsoft.com/office/drawing/2014/main" xmlns="" id="{921383DC-7A1C-477D-B131-F0248658ED9F}"/>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3" name="椭圆 112">
                <a:extLst>
                  <a:ext uri="{FF2B5EF4-FFF2-40B4-BE49-F238E27FC236}">
                    <a16:creationId xmlns:a16="http://schemas.microsoft.com/office/drawing/2014/main" xmlns="" id="{DA99C36F-83CC-436C-9002-1FDD2BC5D2C4}"/>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4" name="椭圆 113">
                <a:extLst>
                  <a:ext uri="{FF2B5EF4-FFF2-40B4-BE49-F238E27FC236}">
                    <a16:creationId xmlns:a16="http://schemas.microsoft.com/office/drawing/2014/main" xmlns="" id="{6EF42122-AA3C-47C4-B2D5-5C00440CC5B9}"/>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5" name="椭圆 114">
                <a:extLst>
                  <a:ext uri="{FF2B5EF4-FFF2-40B4-BE49-F238E27FC236}">
                    <a16:creationId xmlns:a16="http://schemas.microsoft.com/office/drawing/2014/main" xmlns="" id="{CAB0EF27-0CC2-46B9-8735-E35056F1CA11}"/>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6" name="椭圆 115">
                <a:extLst>
                  <a:ext uri="{FF2B5EF4-FFF2-40B4-BE49-F238E27FC236}">
                    <a16:creationId xmlns:a16="http://schemas.microsoft.com/office/drawing/2014/main" xmlns="" id="{F4A26520-6164-4E4A-990D-5CAEED753D1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7" name="椭圆 116">
                <a:extLst>
                  <a:ext uri="{FF2B5EF4-FFF2-40B4-BE49-F238E27FC236}">
                    <a16:creationId xmlns:a16="http://schemas.microsoft.com/office/drawing/2014/main" xmlns="" id="{4CA98141-F8B9-4090-82A5-A14734318777}"/>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椭圆 117">
                <a:extLst>
                  <a:ext uri="{FF2B5EF4-FFF2-40B4-BE49-F238E27FC236}">
                    <a16:creationId xmlns:a16="http://schemas.microsoft.com/office/drawing/2014/main" xmlns="" id="{F5A369F4-83A9-4189-AB9A-ED27062A0A3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9" name="椭圆 118">
                <a:extLst>
                  <a:ext uri="{FF2B5EF4-FFF2-40B4-BE49-F238E27FC236}">
                    <a16:creationId xmlns:a16="http://schemas.microsoft.com/office/drawing/2014/main" xmlns="" id="{A9862BB2-DEBE-49F0-A335-4AE258EBD3A7}"/>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0" name="椭圆 119">
                <a:extLst>
                  <a:ext uri="{FF2B5EF4-FFF2-40B4-BE49-F238E27FC236}">
                    <a16:creationId xmlns:a16="http://schemas.microsoft.com/office/drawing/2014/main" xmlns="" id="{C2A19D65-7205-401A-8CF8-499FA68C5DC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1" name="椭圆 120">
                <a:extLst>
                  <a:ext uri="{FF2B5EF4-FFF2-40B4-BE49-F238E27FC236}">
                    <a16:creationId xmlns:a16="http://schemas.microsoft.com/office/drawing/2014/main" xmlns="" id="{AC3A9747-FAC6-4E8B-8181-5F396A3A875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2" name="椭圆 121">
                <a:extLst>
                  <a:ext uri="{FF2B5EF4-FFF2-40B4-BE49-F238E27FC236}">
                    <a16:creationId xmlns:a16="http://schemas.microsoft.com/office/drawing/2014/main" xmlns="" id="{CD81745B-6848-487B-95BB-15FB0DD46D61}"/>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3" name="椭圆 122">
                <a:extLst>
                  <a:ext uri="{FF2B5EF4-FFF2-40B4-BE49-F238E27FC236}">
                    <a16:creationId xmlns:a16="http://schemas.microsoft.com/office/drawing/2014/main" xmlns="" id="{358A0115-BE22-4FE5-B163-63F9D2A6D8C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25" name="组合 124">
              <a:extLst>
                <a:ext uri="{FF2B5EF4-FFF2-40B4-BE49-F238E27FC236}">
                  <a16:creationId xmlns:a16="http://schemas.microsoft.com/office/drawing/2014/main" xmlns="" id="{F033F1BD-0A9A-4ACD-B00B-89F63E5B6E02}"/>
                </a:ext>
              </a:extLst>
            </p:cNvPr>
            <p:cNvGrpSpPr/>
            <p:nvPr/>
          </p:nvGrpSpPr>
          <p:grpSpPr>
            <a:xfrm>
              <a:off x="7778187" y="6138077"/>
              <a:ext cx="3923816" cy="69448"/>
              <a:chOff x="4722471" y="-474562"/>
              <a:chExt cx="3923816" cy="69448"/>
            </a:xfrm>
            <a:grpFill/>
          </p:grpSpPr>
          <p:sp>
            <p:nvSpPr>
              <p:cNvPr id="126" name="椭圆 125">
                <a:extLst>
                  <a:ext uri="{FF2B5EF4-FFF2-40B4-BE49-F238E27FC236}">
                    <a16:creationId xmlns:a16="http://schemas.microsoft.com/office/drawing/2014/main" xmlns="" id="{33662C0E-A816-4E1F-A856-6B03E7A8C85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7" name="椭圆 126">
                <a:extLst>
                  <a:ext uri="{FF2B5EF4-FFF2-40B4-BE49-F238E27FC236}">
                    <a16:creationId xmlns:a16="http://schemas.microsoft.com/office/drawing/2014/main" xmlns="" id="{67E3F123-43AB-4D3D-9053-6012141B11C0}"/>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8" name="椭圆 127">
                <a:extLst>
                  <a:ext uri="{FF2B5EF4-FFF2-40B4-BE49-F238E27FC236}">
                    <a16:creationId xmlns:a16="http://schemas.microsoft.com/office/drawing/2014/main" xmlns="" id="{DE12B077-4378-4CBF-8B5C-409D21ED0C1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9" name="椭圆 128">
                <a:extLst>
                  <a:ext uri="{FF2B5EF4-FFF2-40B4-BE49-F238E27FC236}">
                    <a16:creationId xmlns:a16="http://schemas.microsoft.com/office/drawing/2014/main" xmlns="" id="{D7272953-E38D-4375-98E9-D04F9A08850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0" name="椭圆 129">
                <a:extLst>
                  <a:ext uri="{FF2B5EF4-FFF2-40B4-BE49-F238E27FC236}">
                    <a16:creationId xmlns:a16="http://schemas.microsoft.com/office/drawing/2014/main" xmlns="" id="{D51FAE94-7693-4B85-A7D2-9D9903CE114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椭圆 130">
                <a:extLst>
                  <a:ext uri="{FF2B5EF4-FFF2-40B4-BE49-F238E27FC236}">
                    <a16:creationId xmlns:a16="http://schemas.microsoft.com/office/drawing/2014/main" xmlns="" id="{1518A9BA-CD8C-4F10-967F-06C5C3E37EBD}"/>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2" name="椭圆 131">
                <a:extLst>
                  <a:ext uri="{FF2B5EF4-FFF2-40B4-BE49-F238E27FC236}">
                    <a16:creationId xmlns:a16="http://schemas.microsoft.com/office/drawing/2014/main" xmlns="" id="{3BFED42E-E493-406E-894E-EF51D9196D93}"/>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3" name="椭圆 132">
                <a:extLst>
                  <a:ext uri="{FF2B5EF4-FFF2-40B4-BE49-F238E27FC236}">
                    <a16:creationId xmlns:a16="http://schemas.microsoft.com/office/drawing/2014/main" xmlns="" id="{108A7B13-B690-4C5F-97A2-23A7E800B23F}"/>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4" name="椭圆 133">
                <a:extLst>
                  <a:ext uri="{FF2B5EF4-FFF2-40B4-BE49-F238E27FC236}">
                    <a16:creationId xmlns:a16="http://schemas.microsoft.com/office/drawing/2014/main" xmlns="" id="{77651C32-9111-49B6-A597-1935D2F7AD4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椭圆 134">
                <a:extLst>
                  <a:ext uri="{FF2B5EF4-FFF2-40B4-BE49-F238E27FC236}">
                    <a16:creationId xmlns:a16="http://schemas.microsoft.com/office/drawing/2014/main" xmlns="" id="{592B67EA-9FF3-4ED0-BE29-6B2BC71F61E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椭圆 135">
                <a:extLst>
                  <a:ext uri="{FF2B5EF4-FFF2-40B4-BE49-F238E27FC236}">
                    <a16:creationId xmlns:a16="http://schemas.microsoft.com/office/drawing/2014/main" xmlns="" id="{2A32D220-8C72-4F83-ACFA-96CA2C8662A4}"/>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7" name="椭圆 136">
                <a:extLst>
                  <a:ext uri="{FF2B5EF4-FFF2-40B4-BE49-F238E27FC236}">
                    <a16:creationId xmlns:a16="http://schemas.microsoft.com/office/drawing/2014/main" xmlns="" id="{674C1CC7-BF09-480F-803E-244D4155E15E}"/>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8" name="椭圆 137">
                <a:extLst>
                  <a:ext uri="{FF2B5EF4-FFF2-40B4-BE49-F238E27FC236}">
                    <a16:creationId xmlns:a16="http://schemas.microsoft.com/office/drawing/2014/main" xmlns="" id="{4D95FA8D-21DD-485D-BD62-C85485C2F3B6}"/>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9" name="椭圆 138">
                <a:extLst>
                  <a:ext uri="{FF2B5EF4-FFF2-40B4-BE49-F238E27FC236}">
                    <a16:creationId xmlns:a16="http://schemas.microsoft.com/office/drawing/2014/main" xmlns="" id="{40BC9CB1-C191-46D0-BD8F-5D9CE83F35BB}"/>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0" name="椭圆 139">
                <a:extLst>
                  <a:ext uri="{FF2B5EF4-FFF2-40B4-BE49-F238E27FC236}">
                    <a16:creationId xmlns:a16="http://schemas.microsoft.com/office/drawing/2014/main" xmlns="" id="{5C03E5DE-5AB8-44CB-B4A4-EBFAEE83E87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1" name="椭圆 140">
                <a:extLst>
                  <a:ext uri="{FF2B5EF4-FFF2-40B4-BE49-F238E27FC236}">
                    <a16:creationId xmlns:a16="http://schemas.microsoft.com/office/drawing/2014/main" xmlns="" id="{0B618CDF-F7A6-4EC5-81B3-E90423DAD74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2" name="椭圆 141">
                <a:extLst>
                  <a:ext uri="{FF2B5EF4-FFF2-40B4-BE49-F238E27FC236}">
                    <a16:creationId xmlns:a16="http://schemas.microsoft.com/office/drawing/2014/main" xmlns="" id="{CF9B70A7-082F-4F01-AB0D-0AF6FF6B6789}"/>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3" name="椭圆 142">
                <a:extLst>
                  <a:ext uri="{FF2B5EF4-FFF2-40B4-BE49-F238E27FC236}">
                    <a16:creationId xmlns:a16="http://schemas.microsoft.com/office/drawing/2014/main" xmlns="" id="{95D7A4FA-22CD-4588-B9F0-0791177732B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4" name="椭圆 143">
                <a:extLst>
                  <a:ext uri="{FF2B5EF4-FFF2-40B4-BE49-F238E27FC236}">
                    <a16:creationId xmlns:a16="http://schemas.microsoft.com/office/drawing/2014/main" xmlns="" id="{B37657D6-A42A-4E6E-A263-7120367854E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5" name="椭圆 144">
                <a:extLst>
                  <a:ext uri="{FF2B5EF4-FFF2-40B4-BE49-F238E27FC236}">
                    <a16:creationId xmlns:a16="http://schemas.microsoft.com/office/drawing/2014/main" xmlns="" id="{AA668BA1-9341-4405-987C-34C3D0AF622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6" name="椭圆 145">
                <a:extLst>
                  <a:ext uri="{FF2B5EF4-FFF2-40B4-BE49-F238E27FC236}">
                    <a16:creationId xmlns:a16="http://schemas.microsoft.com/office/drawing/2014/main" xmlns="" id="{CEE320CF-D5C7-4BE4-9261-D879120F584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7" name="椭圆 146">
                <a:extLst>
                  <a:ext uri="{FF2B5EF4-FFF2-40B4-BE49-F238E27FC236}">
                    <a16:creationId xmlns:a16="http://schemas.microsoft.com/office/drawing/2014/main" xmlns="" id="{6D2CAEF4-6897-4908-97CE-095B6DE90EF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8" name="组合 147">
              <a:extLst>
                <a:ext uri="{FF2B5EF4-FFF2-40B4-BE49-F238E27FC236}">
                  <a16:creationId xmlns:a16="http://schemas.microsoft.com/office/drawing/2014/main" xmlns="" id="{6CE6B6D1-1DCE-42DA-8828-BFAAAF25E6A5}"/>
                </a:ext>
              </a:extLst>
            </p:cNvPr>
            <p:cNvGrpSpPr/>
            <p:nvPr/>
          </p:nvGrpSpPr>
          <p:grpSpPr>
            <a:xfrm>
              <a:off x="7778187" y="5039770"/>
              <a:ext cx="3923816" cy="69448"/>
              <a:chOff x="4722471" y="-474562"/>
              <a:chExt cx="3923816" cy="69448"/>
            </a:xfrm>
            <a:grpFill/>
          </p:grpSpPr>
          <p:sp>
            <p:nvSpPr>
              <p:cNvPr id="149" name="椭圆 148">
                <a:extLst>
                  <a:ext uri="{FF2B5EF4-FFF2-40B4-BE49-F238E27FC236}">
                    <a16:creationId xmlns:a16="http://schemas.microsoft.com/office/drawing/2014/main" xmlns="" id="{4B13675C-F96F-41F7-B070-2B2662164FCE}"/>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0" name="椭圆 149">
                <a:extLst>
                  <a:ext uri="{FF2B5EF4-FFF2-40B4-BE49-F238E27FC236}">
                    <a16:creationId xmlns:a16="http://schemas.microsoft.com/office/drawing/2014/main" xmlns="" id="{3B3A7D24-2B7D-4A29-BD47-63BF4013D5E5}"/>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1" name="椭圆 150">
                <a:extLst>
                  <a:ext uri="{FF2B5EF4-FFF2-40B4-BE49-F238E27FC236}">
                    <a16:creationId xmlns:a16="http://schemas.microsoft.com/office/drawing/2014/main" xmlns="" id="{CCFF514E-C44D-437E-BCE6-E584747E861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2" name="椭圆 151">
                <a:extLst>
                  <a:ext uri="{FF2B5EF4-FFF2-40B4-BE49-F238E27FC236}">
                    <a16:creationId xmlns:a16="http://schemas.microsoft.com/office/drawing/2014/main" xmlns="" id="{EEBEEA2B-15AA-412F-9092-EA1F70613E55}"/>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3" name="椭圆 152">
                <a:extLst>
                  <a:ext uri="{FF2B5EF4-FFF2-40B4-BE49-F238E27FC236}">
                    <a16:creationId xmlns:a16="http://schemas.microsoft.com/office/drawing/2014/main" xmlns="" id="{1215AC9F-ECD0-4333-8519-8E73FDAF22CC}"/>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4" name="椭圆 153">
                <a:extLst>
                  <a:ext uri="{FF2B5EF4-FFF2-40B4-BE49-F238E27FC236}">
                    <a16:creationId xmlns:a16="http://schemas.microsoft.com/office/drawing/2014/main" xmlns="" id="{5AE689D8-0BF8-4924-9D53-2B42B414AE9B}"/>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5" name="椭圆 154">
                <a:extLst>
                  <a:ext uri="{FF2B5EF4-FFF2-40B4-BE49-F238E27FC236}">
                    <a16:creationId xmlns:a16="http://schemas.microsoft.com/office/drawing/2014/main" xmlns="" id="{0347D437-DE3B-4A67-911B-0DD2665602E8}"/>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6" name="椭圆 155">
                <a:extLst>
                  <a:ext uri="{FF2B5EF4-FFF2-40B4-BE49-F238E27FC236}">
                    <a16:creationId xmlns:a16="http://schemas.microsoft.com/office/drawing/2014/main" xmlns="" id="{BBBCFF1B-7ADC-4061-8753-C027E63DC9C3}"/>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7" name="椭圆 156">
                <a:extLst>
                  <a:ext uri="{FF2B5EF4-FFF2-40B4-BE49-F238E27FC236}">
                    <a16:creationId xmlns:a16="http://schemas.microsoft.com/office/drawing/2014/main" xmlns="" id="{963E8065-EE1B-457C-A460-383DACDEB629}"/>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8" name="椭圆 157">
                <a:extLst>
                  <a:ext uri="{FF2B5EF4-FFF2-40B4-BE49-F238E27FC236}">
                    <a16:creationId xmlns:a16="http://schemas.microsoft.com/office/drawing/2014/main" xmlns="" id="{C6B6AC2F-A40F-4C18-86E9-F712B182F7E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9" name="椭圆 158">
                <a:extLst>
                  <a:ext uri="{FF2B5EF4-FFF2-40B4-BE49-F238E27FC236}">
                    <a16:creationId xmlns:a16="http://schemas.microsoft.com/office/drawing/2014/main" xmlns="" id="{27360EAC-8C5D-47B5-995B-D0CAABBC042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0" name="椭圆 159">
                <a:extLst>
                  <a:ext uri="{FF2B5EF4-FFF2-40B4-BE49-F238E27FC236}">
                    <a16:creationId xmlns:a16="http://schemas.microsoft.com/office/drawing/2014/main" xmlns="" id="{A159586D-90E5-4480-844B-1C84D98408B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1" name="椭圆 160">
                <a:extLst>
                  <a:ext uri="{FF2B5EF4-FFF2-40B4-BE49-F238E27FC236}">
                    <a16:creationId xmlns:a16="http://schemas.microsoft.com/office/drawing/2014/main" xmlns="" id="{6997BA51-0F9B-49FD-83AC-98F592FCB66A}"/>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2" name="椭圆 161">
                <a:extLst>
                  <a:ext uri="{FF2B5EF4-FFF2-40B4-BE49-F238E27FC236}">
                    <a16:creationId xmlns:a16="http://schemas.microsoft.com/office/drawing/2014/main" xmlns="" id="{8E670062-A8B3-41F7-9A33-1FE1799F6D8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3" name="椭圆 162">
                <a:extLst>
                  <a:ext uri="{FF2B5EF4-FFF2-40B4-BE49-F238E27FC236}">
                    <a16:creationId xmlns:a16="http://schemas.microsoft.com/office/drawing/2014/main" xmlns="" id="{05BB6D50-2EB3-4854-BF10-21F82EE30FBB}"/>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4" name="椭圆 163">
                <a:extLst>
                  <a:ext uri="{FF2B5EF4-FFF2-40B4-BE49-F238E27FC236}">
                    <a16:creationId xmlns:a16="http://schemas.microsoft.com/office/drawing/2014/main" xmlns="" id="{23AADDAB-E411-43CB-8D28-7B56CF39EB6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5" name="椭圆 164">
                <a:extLst>
                  <a:ext uri="{FF2B5EF4-FFF2-40B4-BE49-F238E27FC236}">
                    <a16:creationId xmlns:a16="http://schemas.microsoft.com/office/drawing/2014/main" xmlns="" id="{C9ED5D5E-3999-4092-8987-60174F07CE80}"/>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6" name="椭圆 165">
                <a:extLst>
                  <a:ext uri="{FF2B5EF4-FFF2-40B4-BE49-F238E27FC236}">
                    <a16:creationId xmlns:a16="http://schemas.microsoft.com/office/drawing/2014/main" xmlns="" id="{DFF90AA1-E87E-4E6B-9F7C-9814B7E9B70B}"/>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7" name="椭圆 166">
                <a:extLst>
                  <a:ext uri="{FF2B5EF4-FFF2-40B4-BE49-F238E27FC236}">
                    <a16:creationId xmlns:a16="http://schemas.microsoft.com/office/drawing/2014/main" xmlns="" id="{3FD1CC25-A04B-4479-8A97-D5BCB11A86D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8" name="椭圆 167">
                <a:extLst>
                  <a:ext uri="{FF2B5EF4-FFF2-40B4-BE49-F238E27FC236}">
                    <a16:creationId xmlns:a16="http://schemas.microsoft.com/office/drawing/2014/main" xmlns="" id="{393D6E26-2B4B-43B7-A8BF-DF59ED542F50}"/>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9" name="椭圆 168">
                <a:extLst>
                  <a:ext uri="{FF2B5EF4-FFF2-40B4-BE49-F238E27FC236}">
                    <a16:creationId xmlns:a16="http://schemas.microsoft.com/office/drawing/2014/main" xmlns="" id="{DC5D7668-F065-416E-8ED1-33B1B22144D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0" name="椭圆 169">
                <a:extLst>
                  <a:ext uri="{FF2B5EF4-FFF2-40B4-BE49-F238E27FC236}">
                    <a16:creationId xmlns:a16="http://schemas.microsoft.com/office/drawing/2014/main" xmlns="" id="{D1F506C3-8BF6-45FA-BCD5-45537C432155}"/>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1" name="组合 170">
              <a:extLst>
                <a:ext uri="{FF2B5EF4-FFF2-40B4-BE49-F238E27FC236}">
                  <a16:creationId xmlns:a16="http://schemas.microsoft.com/office/drawing/2014/main" xmlns="" id="{B9794A24-0DCD-4077-BD60-8B033FC3E7DC}"/>
                </a:ext>
              </a:extLst>
            </p:cNvPr>
            <p:cNvGrpSpPr/>
            <p:nvPr/>
          </p:nvGrpSpPr>
          <p:grpSpPr>
            <a:xfrm>
              <a:off x="7778187" y="5667374"/>
              <a:ext cx="3923816" cy="69448"/>
              <a:chOff x="4722471" y="-474562"/>
              <a:chExt cx="3923816" cy="69448"/>
            </a:xfrm>
            <a:grpFill/>
          </p:grpSpPr>
          <p:sp>
            <p:nvSpPr>
              <p:cNvPr id="172" name="椭圆 171">
                <a:extLst>
                  <a:ext uri="{FF2B5EF4-FFF2-40B4-BE49-F238E27FC236}">
                    <a16:creationId xmlns:a16="http://schemas.microsoft.com/office/drawing/2014/main" xmlns="" id="{7FE3227D-2A5B-4B86-8112-813461BFB6B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3" name="椭圆 172">
                <a:extLst>
                  <a:ext uri="{FF2B5EF4-FFF2-40B4-BE49-F238E27FC236}">
                    <a16:creationId xmlns:a16="http://schemas.microsoft.com/office/drawing/2014/main" xmlns="" id="{045BC8AE-D5AA-4C85-B367-C7384C200657}"/>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4" name="椭圆 173">
                <a:extLst>
                  <a:ext uri="{FF2B5EF4-FFF2-40B4-BE49-F238E27FC236}">
                    <a16:creationId xmlns:a16="http://schemas.microsoft.com/office/drawing/2014/main" xmlns="" id="{C6261463-B342-4541-AFDB-44E2A2F5E39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5" name="椭圆 174">
                <a:extLst>
                  <a:ext uri="{FF2B5EF4-FFF2-40B4-BE49-F238E27FC236}">
                    <a16:creationId xmlns:a16="http://schemas.microsoft.com/office/drawing/2014/main" xmlns="" id="{38BE7A81-E8DC-4DFC-BA41-7F4B794C09EF}"/>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6" name="椭圆 175">
                <a:extLst>
                  <a:ext uri="{FF2B5EF4-FFF2-40B4-BE49-F238E27FC236}">
                    <a16:creationId xmlns:a16="http://schemas.microsoft.com/office/drawing/2014/main" xmlns="" id="{510009D5-92AB-4236-B59E-E7245A4252C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7" name="椭圆 176">
                <a:extLst>
                  <a:ext uri="{FF2B5EF4-FFF2-40B4-BE49-F238E27FC236}">
                    <a16:creationId xmlns:a16="http://schemas.microsoft.com/office/drawing/2014/main" xmlns="" id="{04DA4425-3429-4CC1-BE16-53CA254CEEA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8" name="椭圆 177">
                <a:extLst>
                  <a:ext uri="{FF2B5EF4-FFF2-40B4-BE49-F238E27FC236}">
                    <a16:creationId xmlns:a16="http://schemas.microsoft.com/office/drawing/2014/main" xmlns="" id="{BFE0BAA6-F786-4C58-A0C8-F1F406C60DB9}"/>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9" name="椭圆 178">
                <a:extLst>
                  <a:ext uri="{FF2B5EF4-FFF2-40B4-BE49-F238E27FC236}">
                    <a16:creationId xmlns:a16="http://schemas.microsoft.com/office/drawing/2014/main" xmlns="" id="{7298D719-9CA0-4CA9-B07A-E96402A909C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0" name="椭圆 179">
                <a:extLst>
                  <a:ext uri="{FF2B5EF4-FFF2-40B4-BE49-F238E27FC236}">
                    <a16:creationId xmlns:a16="http://schemas.microsoft.com/office/drawing/2014/main" xmlns="" id="{6F0DFB31-69C5-4DA3-A2EE-E8930FEAFFB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1" name="椭圆 180">
                <a:extLst>
                  <a:ext uri="{FF2B5EF4-FFF2-40B4-BE49-F238E27FC236}">
                    <a16:creationId xmlns:a16="http://schemas.microsoft.com/office/drawing/2014/main" xmlns="" id="{E77C5738-06D7-4FBD-96BE-F2728232B254}"/>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2" name="椭圆 181">
                <a:extLst>
                  <a:ext uri="{FF2B5EF4-FFF2-40B4-BE49-F238E27FC236}">
                    <a16:creationId xmlns:a16="http://schemas.microsoft.com/office/drawing/2014/main" xmlns="" id="{5D28B460-5CD5-4777-9C82-1A6CBCA62E67}"/>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3" name="椭圆 182">
                <a:extLst>
                  <a:ext uri="{FF2B5EF4-FFF2-40B4-BE49-F238E27FC236}">
                    <a16:creationId xmlns:a16="http://schemas.microsoft.com/office/drawing/2014/main" xmlns="" id="{CB23D33A-29AE-4898-B9D8-0CD6C39CD8CA}"/>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4" name="椭圆 183">
                <a:extLst>
                  <a:ext uri="{FF2B5EF4-FFF2-40B4-BE49-F238E27FC236}">
                    <a16:creationId xmlns:a16="http://schemas.microsoft.com/office/drawing/2014/main" xmlns="" id="{3750BD66-F068-4F6B-9D5A-5DCAA9675BB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5" name="椭圆 184">
                <a:extLst>
                  <a:ext uri="{FF2B5EF4-FFF2-40B4-BE49-F238E27FC236}">
                    <a16:creationId xmlns:a16="http://schemas.microsoft.com/office/drawing/2014/main" xmlns="" id="{F0313DE5-4BE7-455C-9717-D271D77DFB5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6" name="椭圆 185">
                <a:extLst>
                  <a:ext uri="{FF2B5EF4-FFF2-40B4-BE49-F238E27FC236}">
                    <a16:creationId xmlns:a16="http://schemas.microsoft.com/office/drawing/2014/main" xmlns="" id="{2AC4507C-B5B3-4290-A124-98C755B4179D}"/>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7" name="椭圆 186">
                <a:extLst>
                  <a:ext uri="{FF2B5EF4-FFF2-40B4-BE49-F238E27FC236}">
                    <a16:creationId xmlns:a16="http://schemas.microsoft.com/office/drawing/2014/main" xmlns="" id="{6FEE14E9-414D-46E0-89FA-9E044A8E934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8" name="椭圆 187">
                <a:extLst>
                  <a:ext uri="{FF2B5EF4-FFF2-40B4-BE49-F238E27FC236}">
                    <a16:creationId xmlns:a16="http://schemas.microsoft.com/office/drawing/2014/main" xmlns="" id="{1726648A-DAF1-4D2F-877E-3FEFC54511E4}"/>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9" name="椭圆 188">
                <a:extLst>
                  <a:ext uri="{FF2B5EF4-FFF2-40B4-BE49-F238E27FC236}">
                    <a16:creationId xmlns:a16="http://schemas.microsoft.com/office/drawing/2014/main" xmlns="" id="{52BE312E-EC21-4F04-9C0E-A3E8F8B3CEDE}"/>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0" name="椭圆 189">
                <a:extLst>
                  <a:ext uri="{FF2B5EF4-FFF2-40B4-BE49-F238E27FC236}">
                    <a16:creationId xmlns:a16="http://schemas.microsoft.com/office/drawing/2014/main" xmlns="" id="{EDC6B706-FB87-4AD0-B347-7E8C5055723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1" name="椭圆 190">
                <a:extLst>
                  <a:ext uri="{FF2B5EF4-FFF2-40B4-BE49-F238E27FC236}">
                    <a16:creationId xmlns:a16="http://schemas.microsoft.com/office/drawing/2014/main" xmlns="" id="{8A03C431-5857-4B5D-A24D-3B68AE48F0AA}"/>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2" name="椭圆 191">
                <a:extLst>
                  <a:ext uri="{FF2B5EF4-FFF2-40B4-BE49-F238E27FC236}">
                    <a16:creationId xmlns:a16="http://schemas.microsoft.com/office/drawing/2014/main" xmlns="" id="{B194FD49-EB69-43F2-B01E-523D95FC6B6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3" name="椭圆 192">
                <a:extLst>
                  <a:ext uri="{FF2B5EF4-FFF2-40B4-BE49-F238E27FC236}">
                    <a16:creationId xmlns:a16="http://schemas.microsoft.com/office/drawing/2014/main" xmlns="" id="{3942B72E-B6F8-4868-BF11-93A322097A8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94" name="组合 193">
              <a:extLst>
                <a:ext uri="{FF2B5EF4-FFF2-40B4-BE49-F238E27FC236}">
                  <a16:creationId xmlns:a16="http://schemas.microsoft.com/office/drawing/2014/main" xmlns="" id="{886477EB-D2F5-46BB-BF8B-A23CDE673382}"/>
                </a:ext>
              </a:extLst>
            </p:cNvPr>
            <p:cNvGrpSpPr/>
            <p:nvPr/>
          </p:nvGrpSpPr>
          <p:grpSpPr>
            <a:xfrm>
              <a:off x="7778187" y="5196671"/>
              <a:ext cx="3923816" cy="69448"/>
              <a:chOff x="4722471" y="-474562"/>
              <a:chExt cx="3923816" cy="69448"/>
            </a:xfrm>
            <a:grpFill/>
          </p:grpSpPr>
          <p:sp>
            <p:nvSpPr>
              <p:cNvPr id="195" name="椭圆 194">
                <a:extLst>
                  <a:ext uri="{FF2B5EF4-FFF2-40B4-BE49-F238E27FC236}">
                    <a16:creationId xmlns:a16="http://schemas.microsoft.com/office/drawing/2014/main" xmlns="" id="{E43D1424-5223-4A37-B466-75EC36A5B566}"/>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6" name="椭圆 195">
                <a:extLst>
                  <a:ext uri="{FF2B5EF4-FFF2-40B4-BE49-F238E27FC236}">
                    <a16:creationId xmlns:a16="http://schemas.microsoft.com/office/drawing/2014/main" xmlns="" id="{7CD91733-76A2-401B-98A2-1E74C5D4C1CA}"/>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7" name="椭圆 196">
                <a:extLst>
                  <a:ext uri="{FF2B5EF4-FFF2-40B4-BE49-F238E27FC236}">
                    <a16:creationId xmlns:a16="http://schemas.microsoft.com/office/drawing/2014/main" xmlns="" id="{53D70C42-4589-43FF-A333-7E3279976AB5}"/>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8" name="椭圆 197">
                <a:extLst>
                  <a:ext uri="{FF2B5EF4-FFF2-40B4-BE49-F238E27FC236}">
                    <a16:creationId xmlns:a16="http://schemas.microsoft.com/office/drawing/2014/main" xmlns="" id="{699D3727-AC97-438F-BBDF-97661A81048C}"/>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9" name="椭圆 198">
                <a:extLst>
                  <a:ext uri="{FF2B5EF4-FFF2-40B4-BE49-F238E27FC236}">
                    <a16:creationId xmlns:a16="http://schemas.microsoft.com/office/drawing/2014/main" xmlns="" id="{164F40DC-50A8-4CAB-AE56-16F5A485D85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0" name="椭圆 199">
                <a:extLst>
                  <a:ext uri="{FF2B5EF4-FFF2-40B4-BE49-F238E27FC236}">
                    <a16:creationId xmlns:a16="http://schemas.microsoft.com/office/drawing/2014/main" xmlns="" id="{A586F4CB-62CE-471D-9F61-9CAB2186D448}"/>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1" name="椭圆 200">
                <a:extLst>
                  <a:ext uri="{FF2B5EF4-FFF2-40B4-BE49-F238E27FC236}">
                    <a16:creationId xmlns:a16="http://schemas.microsoft.com/office/drawing/2014/main" xmlns="" id="{F0C9E38D-9C2D-456F-927D-7E7443905293}"/>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2" name="椭圆 201">
                <a:extLst>
                  <a:ext uri="{FF2B5EF4-FFF2-40B4-BE49-F238E27FC236}">
                    <a16:creationId xmlns:a16="http://schemas.microsoft.com/office/drawing/2014/main" xmlns="" id="{9F2CD4CD-95E9-479D-868F-5E43E7530E2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3" name="椭圆 202">
                <a:extLst>
                  <a:ext uri="{FF2B5EF4-FFF2-40B4-BE49-F238E27FC236}">
                    <a16:creationId xmlns:a16="http://schemas.microsoft.com/office/drawing/2014/main" xmlns="" id="{DB1A8E30-631D-4692-A3A5-EF239AE86F43}"/>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4" name="椭圆 203">
                <a:extLst>
                  <a:ext uri="{FF2B5EF4-FFF2-40B4-BE49-F238E27FC236}">
                    <a16:creationId xmlns:a16="http://schemas.microsoft.com/office/drawing/2014/main" xmlns="" id="{35564FB6-7FC6-4B03-8936-589E47AEF5C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5" name="椭圆 204">
                <a:extLst>
                  <a:ext uri="{FF2B5EF4-FFF2-40B4-BE49-F238E27FC236}">
                    <a16:creationId xmlns:a16="http://schemas.microsoft.com/office/drawing/2014/main" xmlns="" id="{9B847522-B290-4E97-8B02-54060F9CDFDB}"/>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6" name="椭圆 205">
                <a:extLst>
                  <a:ext uri="{FF2B5EF4-FFF2-40B4-BE49-F238E27FC236}">
                    <a16:creationId xmlns:a16="http://schemas.microsoft.com/office/drawing/2014/main" xmlns="" id="{731D335F-993A-419C-86CE-808B9CC7FE27}"/>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7" name="椭圆 206">
                <a:extLst>
                  <a:ext uri="{FF2B5EF4-FFF2-40B4-BE49-F238E27FC236}">
                    <a16:creationId xmlns:a16="http://schemas.microsoft.com/office/drawing/2014/main" xmlns="" id="{DAF7BEAA-7DF8-4EF9-B7F0-D4B3BE608E9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8" name="椭圆 207">
                <a:extLst>
                  <a:ext uri="{FF2B5EF4-FFF2-40B4-BE49-F238E27FC236}">
                    <a16:creationId xmlns:a16="http://schemas.microsoft.com/office/drawing/2014/main" xmlns="" id="{E25746A9-546F-4997-BE23-82520E48695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9" name="椭圆 208">
                <a:extLst>
                  <a:ext uri="{FF2B5EF4-FFF2-40B4-BE49-F238E27FC236}">
                    <a16:creationId xmlns:a16="http://schemas.microsoft.com/office/drawing/2014/main" xmlns="" id="{43CC7348-DA6C-4989-8FD4-808639EE758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0" name="椭圆 209">
                <a:extLst>
                  <a:ext uri="{FF2B5EF4-FFF2-40B4-BE49-F238E27FC236}">
                    <a16:creationId xmlns:a16="http://schemas.microsoft.com/office/drawing/2014/main" xmlns="" id="{50D57D6F-499D-4F66-BEF7-22CAA49D5276}"/>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1" name="椭圆 210">
                <a:extLst>
                  <a:ext uri="{FF2B5EF4-FFF2-40B4-BE49-F238E27FC236}">
                    <a16:creationId xmlns:a16="http://schemas.microsoft.com/office/drawing/2014/main" xmlns="" id="{521ABF38-B15C-4E24-B095-4CB56F521EA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2" name="椭圆 211">
                <a:extLst>
                  <a:ext uri="{FF2B5EF4-FFF2-40B4-BE49-F238E27FC236}">
                    <a16:creationId xmlns:a16="http://schemas.microsoft.com/office/drawing/2014/main" xmlns="" id="{47AABB45-055E-4206-B627-E79337D365F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3" name="椭圆 212">
                <a:extLst>
                  <a:ext uri="{FF2B5EF4-FFF2-40B4-BE49-F238E27FC236}">
                    <a16:creationId xmlns:a16="http://schemas.microsoft.com/office/drawing/2014/main" xmlns="" id="{AEADF877-ECA6-49C6-998F-ED19BBD72A33}"/>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4" name="椭圆 213">
                <a:extLst>
                  <a:ext uri="{FF2B5EF4-FFF2-40B4-BE49-F238E27FC236}">
                    <a16:creationId xmlns:a16="http://schemas.microsoft.com/office/drawing/2014/main" xmlns="" id="{C0E17DD9-50BE-4E90-A9A0-2A903D3D002D}"/>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5" name="椭圆 214">
                <a:extLst>
                  <a:ext uri="{FF2B5EF4-FFF2-40B4-BE49-F238E27FC236}">
                    <a16:creationId xmlns:a16="http://schemas.microsoft.com/office/drawing/2014/main" xmlns="" id="{4D5116F2-CA80-4DFA-BEDE-AAAB4555334E}"/>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6" name="椭圆 215">
                <a:extLst>
                  <a:ext uri="{FF2B5EF4-FFF2-40B4-BE49-F238E27FC236}">
                    <a16:creationId xmlns:a16="http://schemas.microsoft.com/office/drawing/2014/main" xmlns="" id="{FE9AA0C2-113F-4497-B7D5-012BBCDDF42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7" name="组合 216">
              <a:extLst>
                <a:ext uri="{FF2B5EF4-FFF2-40B4-BE49-F238E27FC236}">
                  <a16:creationId xmlns:a16="http://schemas.microsoft.com/office/drawing/2014/main" xmlns="" id="{29F27086-658D-4970-82DC-DFD883144F86}"/>
                </a:ext>
              </a:extLst>
            </p:cNvPr>
            <p:cNvGrpSpPr/>
            <p:nvPr/>
          </p:nvGrpSpPr>
          <p:grpSpPr>
            <a:xfrm>
              <a:off x="7778187" y="5981176"/>
              <a:ext cx="3923816" cy="69448"/>
              <a:chOff x="4722471" y="-474562"/>
              <a:chExt cx="3923816" cy="69448"/>
            </a:xfrm>
            <a:grpFill/>
          </p:grpSpPr>
          <p:sp>
            <p:nvSpPr>
              <p:cNvPr id="218" name="椭圆 217">
                <a:extLst>
                  <a:ext uri="{FF2B5EF4-FFF2-40B4-BE49-F238E27FC236}">
                    <a16:creationId xmlns:a16="http://schemas.microsoft.com/office/drawing/2014/main" xmlns="" id="{968A0637-DC7C-4E5C-8B79-E758A528D7E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9" name="椭圆 218">
                <a:extLst>
                  <a:ext uri="{FF2B5EF4-FFF2-40B4-BE49-F238E27FC236}">
                    <a16:creationId xmlns:a16="http://schemas.microsoft.com/office/drawing/2014/main" xmlns="" id="{A6FC9A33-4457-4E68-99E1-3764EEFB0E4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0" name="椭圆 219">
                <a:extLst>
                  <a:ext uri="{FF2B5EF4-FFF2-40B4-BE49-F238E27FC236}">
                    <a16:creationId xmlns:a16="http://schemas.microsoft.com/office/drawing/2014/main" xmlns="" id="{71EA8DF3-D699-4768-8425-E5A8E1D2FFF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1" name="椭圆 220">
                <a:extLst>
                  <a:ext uri="{FF2B5EF4-FFF2-40B4-BE49-F238E27FC236}">
                    <a16:creationId xmlns:a16="http://schemas.microsoft.com/office/drawing/2014/main" xmlns="" id="{1D900D2B-7E83-4C6C-87FF-BEE3B8C4F50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2" name="椭圆 221">
                <a:extLst>
                  <a:ext uri="{FF2B5EF4-FFF2-40B4-BE49-F238E27FC236}">
                    <a16:creationId xmlns:a16="http://schemas.microsoft.com/office/drawing/2014/main" xmlns="" id="{8AAD0CCE-8771-4CEB-B8CD-D8E4CCB3BA4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3" name="椭圆 222">
                <a:extLst>
                  <a:ext uri="{FF2B5EF4-FFF2-40B4-BE49-F238E27FC236}">
                    <a16:creationId xmlns:a16="http://schemas.microsoft.com/office/drawing/2014/main" xmlns="" id="{05B3498D-0752-409E-B062-E7C582B8582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4" name="椭圆 223">
                <a:extLst>
                  <a:ext uri="{FF2B5EF4-FFF2-40B4-BE49-F238E27FC236}">
                    <a16:creationId xmlns:a16="http://schemas.microsoft.com/office/drawing/2014/main" xmlns="" id="{0D214BD4-97CD-47FF-9CD2-17AF5E1FB7CE}"/>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5" name="椭圆 224">
                <a:extLst>
                  <a:ext uri="{FF2B5EF4-FFF2-40B4-BE49-F238E27FC236}">
                    <a16:creationId xmlns:a16="http://schemas.microsoft.com/office/drawing/2014/main" xmlns="" id="{8EC9C44E-E1BE-45CF-A7DD-33014BADC02C}"/>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6" name="椭圆 225">
                <a:extLst>
                  <a:ext uri="{FF2B5EF4-FFF2-40B4-BE49-F238E27FC236}">
                    <a16:creationId xmlns:a16="http://schemas.microsoft.com/office/drawing/2014/main" xmlns="" id="{2ABAF23D-DA20-406D-976C-8044C79E853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7" name="椭圆 226">
                <a:extLst>
                  <a:ext uri="{FF2B5EF4-FFF2-40B4-BE49-F238E27FC236}">
                    <a16:creationId xmlns:a16="http://schemas.microsoft.com/office/drawing/2014/main" xmlns="" id="{BBD7C939-CB00-4C33-8D38-94CAC757436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8" name="椭圆 227">
                <a:extLst>
                  <a:ext uri="{FF2B5EF4-FFF2-40B4-BE49-F238E27FC236}">
                    <a16:creationId xmlns:a16="http://schemas.microsoft.com/office/drawing/2014/main" xmlns="" id="{13CA64F9-C0BC-402D-97ED-7B4D5B16FA4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9" name="椭圆 228">
                <a:extLst>
                  <a:ext uri="{FF2B5EF4-FFF2-40B4-BE49-F238E27FC236}">
                    <a16:creationId xmlns:a16="http://schemas.microsoft.com/office/drawing/2014/main" xmlns="" id="{9430E42A-3C4E-46F5-B84F-3AE9E21C14A5}"/>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0" name="椭圆 229">
                <a:extLst>
                  <a:ext uri="{FF2B5EF4-FFF2-40B4-BE49-F238E27FC236}">
                    <a16:creationId xmlns:a16="http://schemas.microsoft.com/office/drawing/2014/main" xmlns="" id="{A825154D-3B4D-4212-A085-BC74058DDA5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1" name="椭圆 230">
                <a:extLst>
                  <a:ext uri="{FF2B5EF4-FFF2-40B4-BE49-F238E27FC236}">
                    <a16:creationId xmlns:a16="http://schemas.microsoft.com/office/drawing/2014/main" xmlns="" id="{1DBAAACA-1872-4081-939F-FC0082C87DC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2" name="椭圆 231">
                <a:extLst>
                  <a:ext uri="{FF2B5EF4-FFF2-40B4-BE49-F238E27FC236}">
                    <a16:creationId xmlns:a16="http://schemas.microsoft.com/office/drawing/2014/main" xmlns="" id="{6DD632C8-40A7-48AD-AC64-E3860A74D8B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3" name="椭圆 232">
                <a:extLst>
                  <a:ext uri="{FF2B5EF4-FFF2-40B4-BE49-F238E27FC236}">
                    <a16:creationId xmlns:a16="http://schemas.microsoft.com/office/drawing/2014/main" xmlns="" id="{7A3A0267-F3F6-4444-B360-D216F42B3C6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4" name="椭圆 233">
                <a:extLst>
                  <a:ext uri="{FF2B5EF4-FFF2-40B4-BE49-F238E27FC236}">
                    <a16:creationId xmlns:a16="http://schemas.microsoft.com/office/drawing/2014/main" xmlns="" id="{BFB7CD1A-77DB-4153-BFDE-4B88C00E986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5" name="椭圆 234">
                <a:extLst>
                  <a:ext uri="{FF2B5EF4-FFF2-40B4-BE49-F238E27FC236}">
                    <a16:creationId xmlns:a16="http://schemas.microsoft.com/office/drawing/2014/main" xmlns="" id="{FA72C313-A3A4-4620-A0D6-7152B2146705}"/>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6" name="椭圆 235">
                <a:extLst>
                  <a:ext uri="{FF2B5EF4-FFF2-40B4-BE49-F238E27FC236}">
                    <a16:creationId xmlns:a16="http://schemas.microsoft.com/office/drawing/2014/main" xmlns="" id="{A9C40D0C-12DB-40F6-84CA-FEF43B13EDD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7" name="椭圆 236">
                <a:extLst>
                  <a:ext uri="{FF2B5EF4-FFF2-40B4-BE49-F238E27FC236}">
                    <a16:creationId xmlns:a16="http://schemas.microsoft.com/office/drawing/2014/main" xmlns="" id="{B3F3FB4A-B6E6-4D7A-8C92-11F0C15E92A3}"/>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8" name="椭圆 237">
                <a:extLst>
                  <a:ext uri="{FF2B5EF4-FFF2-40B4-BE49-F238E27FC236}">
                    <a16:creationId xmlns:a16="http://schemas.microsoft.com/office/drawing/2014/main" xmlns="" id="{5127991E-E209-4C78-8DEC-F4648909F3C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9" name="椭圆 238">
                <a:extLst>
                  <a:ext uri="{FF2B5EF4-FFF2-40B4-BE49-F238E27FC236}">
                    <a16:creationId xmlns:a16="http://schemas.microsoft.com/office/drawing/2014/main" xmlns="" id="{5C7D737E-B113-492D-B1F7-4A79E8FA6A3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40" name="组合 239">
              <a:extLst>
                <a:ext uri="{FF2B5EF4-FFF2-40B4-BE49-F238E27FC236}">
                  <a16:creationId xmlns:a16="http://schemas.microsoft.com/office/drawing/2014/main" xmlns="" id="{5BA4341C-794D-4081-BBB5-5A487BFFB9F7}"/>
                </a:ext>
              </a:extLst>
            </p:cNvPr>
            <p:cNvGrpSpPr/>
            <p:nvPr/>
          </p:nvGrpSpPr>
          <p:grpSpPr>
            <a:xfrm>
              <a:off x="7778187" y="5510473"/>
              <a:ext cx="3923816" cy="69448"/>
              <a:chOff x="4722471" y="-474562"/>
              <a:chExt cx="3923816" cy="69448"/>
            </a:xfrm>
            <a:grpFill/>
          </p:grpSpPr>
          <p:sp>
            <p:nvSpPr>
              <p:cNvPr id="241" name="椭圆 240">
                <a:extLst>
                  <a:ext uri="{FF2B5EF4-FFF2-40B4-BE49-F238E27FC236}">
                    <a16:creationId xmlns:a16="http://schemas.microsoft.com/office/drawing/2014/main" xmlns="" id="{3F0F601D-CB74-46B7-B39A-DD348D49AF0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2" name="椭圆 241">
                <a:extLst>
                  <a:ext uri="{FF2B5EF4-FFF2-40B4-BE49-F238E27FC236}">
                    <a16:creationId xmlns:a16="http://schemas.microsoft.com/office/drawing/2014/main" xmlns="" id="{0607824B-9A9D-4A5D-883B-FCCBBF670D9E}"/>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3" name="椭圆 242">
                <a:extLst>
                  <a:ext uri="{FF2B5EF4-FFF2-40B4-BE49-F238E27FC236}">
                    <a16:creationId xmlns:a16="http://schemas.microsoft.com/office/drawing/2014/main" xmlns="" id="{B32BA53E-8386-4C78-8FC7-F23566ED054D}"/>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4" name="椭圆 243">
                <a:extLst>
                  <a:ext uri="{FF2B5EF4-FFF2-40B4-BE49-F238E27FC236}">
                    <a16:creationId xmlns:a16="http://schemas.microsoft.com/office/drawing/2014/main" xmlns="" id="{33F68925-16C6-4715-B499-65D5DB3BA42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5" name="椭圆 244">
                <a:extLst>
                  <a:ext uri="{FF2B5EF4-FFF2-40B4-BE49-F238E27FC236}">
                    <a16:creationId xmlns:a16="http://schemas.microsoft.com/office/drawing/2014/main" xmlns="" id="{B82381EA-BDBE-436E-926F-24397AA7B78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6" name="椭圆 245">
                <a:extLst>
                  <a:ext uri="{FF2B5EF4-FFF2-40B4-BE49-F238E27FC236}">
                    <a16:creationId xmlns:a16="http://schemas.microsoft.com/office/drawing/2014/main" xmlns="" id="{DA91D35B-5672-4EB4-9635-5FBA8644D931}"/>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7" name="椭圆 246">
                <a:extLst>
                  <a:ext uri="{FF2B5EF4-FFF2-40B4-BE49-F238E27FC236}">
                    <a16:creationId xmlns:a16="http://schemas.microsoft.com/office/drawing/2014/main" xmlns="" id="{DCE6CF2B-5C1A-4DF0-BC28-E67A28E0FDA2}"/>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8" name="椭圆 247">
                <a:extLst>
                  <a:ext uri="{FF2B5EF4-FFF2-40B4-BE49-F238E27FC236}">
                    <a16:creationId xmlns:a16="http://schemas.microsoft.com/office/drawing/2014/main" xmlns="" id="{E53667F1-4F5F-410E-9E82-82FB51D3C41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9" name="椭圆 248">
                <a:extLst>
                  <a:ext uri="{FF2B5EF4-FFF2-40B4-BE49-F238E27FC236}">
                    <a16:creationId xmlns:a16="http://schemas.microsoft.com/office/drawing/2014/main" xmlns="" id="{31B5A5BD-2677-408A-A387-5B18152F408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0" name="椭圆 249">
                <a:extLst>
                  <a:ext uri="{FF2B5EF4-FFF2-40B4-BE49-F238E27FC236}">
                    <a16:creationId xmlns:a16="http://schemas.microsoft.com/office/drawing/2014/main" xmlns="" id="{AFCDF515-77CC-4647-AE37-457E2D910C7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1" name="椭圆 250">
                <a:extLst>
                  <a:ext uri="{FF2B5EF4-FFF2-40B4-BE49-F238E27FC236}">
                    <a16:creationId xmlns:a16="http://schemas.microsoft.com/office/drawing/2014/main" xmlns="" id="{C1E5D489-2BA8-4EC5-A126-B8DF70C0BB5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2" name="椭圆 251">
                <a:extLst>
                  <a:ext uri="{FF2B5EF4-FFF2-40B4-BE49-F238E27FC236}">
                    <a16:creationId xmlns:a16="http://schemas.microsoft.com/office/drawing/2014/main" xmlns="" id="{684F5F10-0BDB-4E0E-836D-534CF1299F6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3" name="椭圆 252">
                <a:extLst>
                  <a:ext uri="{FF2B5EF4-FFF2-40B4-BE49-F238E27FC236}">
                    <a16:creationId xmlns:a16="http://schemas.microsoft.com/office/drawing/2014/main" xmlns="" id="{A75B255C-F622-4378-899B-C0BE104EB63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4" name="椭圆 253">
                <a:extLst>
                  <a:ext uri="{FF2B5EF4-FFF2-40B4-BE49-F238E27FC236}">
                    <a16:creationId xmlns:a16="http://schemas.microsoft.com/office/drawing/2014/main" xmlns="" id="{D209D033-4E41-4308-BA62-173AB16B94F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5" name="椭圆 254">
                <a:extLst>
                  <a:ext uri="{FF2B5EF4-FFF2-40B4-BE49-F238E27FC236}">
                    <a16:creationId xmlns:a16="http://schemas.microsoft.com/office/drawing/2014/main" xmlns="" id="{89B14CF0-60D6-4B09-BF1F-776D2393F1E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6" name="椭圆 255">
                <a:extLst>
                  <a:ext uri="{FF2B5EF4-FFF2-40B4-BE49-F238E27FC236}">
                    <a16:creationId xmlns:a16="http://schemas.microsoft.com/office/drawing/2014/main" xmlns="" id="{A9784359-D7F2-47A2-A4C2-CBF912FB4FA5}"/>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7" name="椭圆 256">
                <a:extLst>
                  <a:ext uri="{FF2B5EF4-FFF2-40B4-BE49-F238E27FC236}">
                    <a16:creationId xmlns:a16="http://schemas.microsoft.com/office/drawing/2014/main" xmlns="" id="{C426167A-B458-4EF3-8C78-BBAF23F144A2}"/>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8" name="椭圆 257">
                <a:extLst>
                  <a:ext uri="{FF2B5EF4-FFF2-40B4-BE49-F238E27FC236}">
                    <a16:creationId xmlns:a16="http://schemas.microsoft.com/office/drawing/2014/main" xmlns="" id="{153A5075-7587-43FD-BB7C-8ABCB84A173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9" name="椭圆 258">
                <a:extLst>
                  <a:ext uri="{FF2B5EF4-FFF2-40B4-BE49-F238E27FC236}">
                    <a16:creationId xmlns:a16="http://schemas.microsoft.com/office/drawing/2014/main" xmlns="" id="{4DF8D228-7F4B-4AED-BCC0-1FED994692D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0" name="椭圆 259">
                <a:extLst>
                  <a:ext uri="{FF2B5EF4-FFF2-40B4-BE49-F238E27FC236}">
                    <a16:creationId xmlns:a16="http://schemas.microsoft.com/office/drawing/2014/main" xmlns="" id="{18BE61D9-5B17-4137-ACF7-614047C6F69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1" name="椭圆 260">
                <a:extLst>
                  <a:ext uri="{FF2B5EF4-FFF2-40B4-BE49-F238E27FC236}">
                    <a16:creationId xmlns:a16="http://schemas.microsoft.com/office/drawing/2014/main" xmlns="" id="{3AEB1F7D-65E3-4B4C-AA3C-86AF19BF39E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2" name="椭圆 261">
                <a:extLst>
                  <a:ext uri="{FF2B5EF4-FFF2-40B4-BE49-F238E27FC236}">
                    <a16:creationId xmlns:a16="http://schemas.microsoft.com/office/drawing/2014/main" xmlns="" id="{5836CB68-6F11-4392-B07F-A14A36222167}"/>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63" name="组合 262">
              <a:extLst>
                <a:ext uri="{FF2B5EF4-FFF2-40B4-BE49-F238E27FC236}">
                  <a16:creationId xmlns:a16="http://schemas.microsoft.com/office/drawing/2014/main" xmlns="" id="{EC8CD1BF-3B1E-4ED7-927B-7470A035AB6B}"/>
                </a:ext>
              </a:extLst>
            </p:cNvPr>
            <p:cNvGrpSpPr/>
            <p:nvPr/>
          </p:nvGrpSpPr>
          <p:grpSpPr>
            <a:xfrm>
              <a:off x="7778187" y="6294978"/>
              <a:ext cx="3923816" cy="69448"/>
              <a:chOff x="4722471" y="-474562"/>
              <a:chExt cx="3923816" cy="69448"/>
            </a:xfrm>
            <a:grpFill/>
          </p:grpSpPr>
          <p:sp>
            <p:nvSpPr>
              <p:cNvPr id="264" name="椭圆 263">
                <a:extLst>
                  <a:ext uri="{FF2B5EF4-FFF2-40B4-BE49-F238E27FC236}">
                    <a16:creationId xmlns:a16="http://schemas.microsoft.com/office/drawing/2014/main" xmlns="" id="{34CE98B7-2B1B-4D68-AC86-93A031C3636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5" name="椭圆 264">
                <a:extLst>
                  <a:ext uri="{FF2B5EF4-FFF2-40B4-BE49-F238E27FC236}">
                    <a16:creationId xmlns:a16="http://schemas.microsoft.com/office/drawing/2014/main" xmlns="" id="{BF2C276E-1645-4DF4-926F-A065C783B43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6" name="椭圆 265">
                <a:extLst>
                  <a:ext uri="{FF2B5EF4-FFF2-40B4-BE49-F238E27FC236}">
                    <a16:creationId xmlns:a16="http://schemas.microsoft.com/office/drawing/2014/main" xmlns="" id="{DA9046A5-810A-4111-9665-09401A9372B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7" name="椭圆 266">
                <a:extLst>
                  <a:ext uri="{FF2B5EF4-FFF2-40B4-BE49-F238E27FC236}">
                    <a16:creationId xmlns:a16="http://schemas.microsoft.com/office/drawing/2014/main" xmlns="" id="{2421B07C-D508-472C-8BF7-AB86D144B0D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8" name="椭圆 267">
                <a:extLst>
                  <a:ext uri="{FF2B5EF4-FFF2-40B4-BE49-F238E27FC236}">
                    <a16:creationId xmlns:a16="http://schemas.microsoft.com/office/drawing/2014/main" xmlns="" id="{0755A036-0966-4B7C-A19E-DCC92B6F202B}"/>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9" name="椭圆 268">
                <a:extLst>
                  <a:ext uri="{FF2B5EF4-FFF2-40B4-BE49-F238E27FC236}">
                    <a16:creationId xmlns:a16="http://schemas.microsoft.com/office/drawing/2014/main" xmlns="" id="{648D5C35-755F-4476-B62B-F2C9FC0CBE24}"/>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0" name="椭圆 269">
                <a:extLst>
                  <a:ext uri="{FF2B5EF4-FFF2-40B4-BE49-F238E27FC236}">
                    <a16:creationId xmlns:a16="http://schemas.microsoft.com/office/drawing/2014/main" xmlns="" id="{132CE71C-34D4-4780-9DA2-45701B294C3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1" name="椭圆 270">
                <a:extLst>
                  <a:ext uri="{FF2B5EF4-FFF2-40B4-BE49-F238E27FC236}">
                    <a16:creationId xmlns:a16="http://schemas.microsoft.com/office/drawing/2014/main" xmlns="" id="{B3DCA36A-6104-454F-A156-4B4924D83036}"/>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2" name="椭圆 271">
                <a:extLst>
                  <a:ext uri="{FF2B5EF4-FFF2-40B4-BE49-F238E27FC236}">
                    <a16:creationId xmlns:a16="http://schemas.microsoft.com/office/drawing/2014/main" xmlns="" id="{DDB0B107-793A-4A42-870A-5C2DF109A4E5}"/>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3" name="椭圆 272">
                <a:extLst>
                  <a:ext uri="{FF2B5EF4-FFF2-40B4-BE49-F238E27FC236}">
                    <a16:creationId xmlns:a16="http://schemas.microsoft.com/office/drawing/2014/main" xmlns="" id="{19F80D19-B891-4BBF-A273-E211733C592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4" name="椭圆 273">
                <a:extLst>
                  <a:ext uri="{FF2B5EF4-FFF2-40B4-BE49-F238E27FC236}">
                    <a16:creationId xmlns:a16="http://schemas.microsoft.com/office/drawing/2014/main" xmlns="" id="{A84BB09C-B4ED-41B3-AFBD-E84DF630E016}"/>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5" name="椭圆 274">
                <a:extLst>
                  <a:ext uri="{FF2B5EF4-FFF2-40B4-BE49-F238E27FC236}">
                    <a16:creationId xmlns:a16="http://schemas.microsoft.com/office/drawing/2014/main" xmlns="" id="{7BF817A2-9290-4223-88CD-F837BA2EA9B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6" name="椭圆 275">
                <a:extLst>
                  <a:ext uri="{FF2B5EF4-FFF2-40B4-BE49-F238E27FC236}">
                    <a16:creationId xmlns:a16="http://schemas.microsoft.com/office/drawing/2014/main" xmlns="" id="{893292F8-3FF5-478C-8CC0-EEA22C2F2D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7" name="椭圆 276">
                <a:extLst>
                  <a:ext uri="{FF2B5EF4-FFF2-40B4-BE49-F238E27FC236}">
                    <a16:creationId xmlns:a16="http://schemas.microsoft.com/office/drawing/2014/main" xmlns="" id="{6072363D-D580-463B-8E33-4791176DDE0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8" name="椭圆 277">
                <a:extLst>
                  <a:ext uri="{FF2B5EF4-FFF2-40B4-BE49-F238E27FC236}">
                    <a16:creationId xmlns:a16="http://schemas.microsoft.com/office/drawing/2014/main" xmlns="" id="{A56DEFD6-901D-4725-8EBC-EA021B20618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9" name="椭圆 278">
                <a:extLst>
                  <a:ext uri="{FF2B5EF4-FFF2-40B4-BE49-F238E27FC236}">
                    <a16:creationId xmlns:a16="http://schemas.microsoft.com/office/drawing/2014/main" xmlns="" id="{8E9E7D33-BB63-4504-B408-932C4EFA2A3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0" name="椭圆 279">
                <a:extLst>
                  <a:ext uri="{FF2B5EF4-FFF2-40B4-BE49-F238E27FC236}">
                    <a16:creationId xmlns:a16="http://schemas.microsoft.com/office/drawing/2014/main" xmlns="" id="{DA9AA3BF-0CD7-4733-AA42-ABCBEBAAC88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1" name="椭圆 280">
                <a:extLst>
                  <a:ext uri="{FF2B5EF4-FFF2-40B4-BE49-F238E27FC236}">
                    <a16:creationId xmlns:a16="http://schemas.microsoft.com/office/drawing/2014/main" xmlns="" id="{6E2F97AF-F3CC-45E1-8F75-A355C4995910}"/>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2" name="椭圆 281">
                <a:extLst>
                  <a:ext uri="{FF2B5EF4-FFF2-40B4-BE49-F238E27FC236}">
                    <a16:creationId xmlns:a16="http://schemas.microsoft.com/office/drawing/2014/main" xmlns="" id="{50139354-4D68-483B-BF30-82B85899906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3" name="椭圆 282">
                <a:extLst>
                  <a:ext uri="{FF2B5EF4-FFF2-40B4-BE49-F238E27FC236}">
                    <a16:creationId xmlns:a16="http://schemas.microsoft.com/office/drawing/2014/main" xmlns="" id="{F854D708-327A-4B3C-A2CF-4DAB48D9356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4" name="椭圆 283">
                <a:extLst>
                  <a:ext uri="{FF2B5EF4-FFF2-40B4-BE49-F238E27FC236}">
                    <a16:creationId xmlns:a16="http://schemas.microsoft.com/office/drawing/2014/main" xmlns="" id="{20B284B2-63A8-46F1-8B0E-86074558DF9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5" name="椭圆 284">
                <a:extLst>
                  <a:ext uri="{FF2B5EF4-FFF2-40B4-BE49-F238E27FC236}">
                    <a16:creationId xmlns:a16="http://schemas.microsoft.com/office/drawing/2014/main" xmlns="" id="{93EB18AA-873B-4405-B42A-65516A4EDCC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86" name="组合 285">
              <a:extLst>
                <a:ext uri="{FF2B5EF4-FFF2-40B4-BE49-F238E27FC236}">
                  <a16:creationId xmlns:a16="http://schemas.microsoft.com/office/drawing/2014/main" xmlns="" id="{F85C2F81-2307-48F6-AF9F-8E01E927F37D}"/>
                </a:ext>
              </a:extLst>
            </p:cNvPr>
            <p:cNvGrpSpPr/>
            <p:nvPr/>
          </p:nvGrpSpPr>
          <p:grpSpPr>
            <a:xfrm>
              <a:off x="7778187" y="5824275"/>
              <a:ext cx="3923816" cy="69448"/>
              <a:chOff x="4722471" y="-474562"/>
              <a:chExt cx="3923816" cy="69448"/>
            </a:xfrm>
            <a:grpFill/>
          </p:grpSpPr>
          <p:sp>
            <p:nvSpPr>
              <p:cNvPr id="287" name="椭圆 286">
                <a:extLst>
                  <a:ext uri="{FF2B5EF4-FFF2-40B4-BE49-F238E27FC236}">
                    <a16:creationId xmlns:a16="http://schemas.microsoft.com/office/drawing/2014/main" xmlns="" id="{161C7AA9-2CC0-48DA-903A-053C19F97DA1}"/>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8" name="椭圆 287">
                <a:extLst>
                  <a:ext uri="{FF2B5EF4-FFF2-40B4-BE49-F238E27FC236}">
                    <a16:creationId xmlns:a16="http://schemas.microsoft.com/office/drawing/2014/main" xmlns="" id="{348F16E4-D03C-482A-95A4-F2A25D728DE2}"/>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9" name="椭圆 288">
                <a:extLst>
                  <a:ext uri="{FF2B5EF4-FFF2-40B4-BE49-F238E27FC236}">
                    <a16:creationId xmlns:a16="http://schemas.microsoft.com/office/drawing/2014/main" xmlns="" id="{18C0651F-EE79-45C8-83C8-F877DF9DAD9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0" name="椭圆 289">
                <a:extLst>
                  <a:ext uri="{FF2B5EF4-FFF2-40B4-BE49-F238E27FC236}">
                    <a16:creationId xmlns:a16="http://schemas.microsoft.com/office/drawing/2014/main" xmlns="" id="{21D3872D-866C-41E3-B76E-4169409E9B7C}"/>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1" name="椭圆 290">
                <a:extLst>
                  <a:ext uri="{FF2B5EF4-FFF2-40B4-BE49-F238E27FC236}">
                    <a16:creationId xmlns:a16="http://schemas.microsoft.com/office/drawing/2014/main" xmlns="" id="{8F517844-1483-4B61-BD0F-2BEC3F963FB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2" name="椭圆 291">
                <a:extLst>
                  <a:ext uri="{FF2B5EF4-FFF2-40B4-BE49-F238E27FC236}">
                    <a16:creationId xmlns:a16="http://schemas.microsoft.com/office/drawing/2014/main" xmlns="" id="{860FFB50-7742-446D-BB91-7EC3BA665AF8}"/>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3" name="椭圆 292">
                <a:extLst>
                  <a:ext uri="{FF2B5EF4-FFF2-40B4-BE49-F238E27FC236}">
                    <a16:creationId xmlns:a16="http://schemas.microsoft.com/office/drawing/2014/main" xmlns="" id="{AFA21F89-E4CC-4E9E-BEBF-0B3D1C52C8B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4" name="椭圆 293">
                <a:extLst>
                  <a:ext uri="{FF2B5EF4-FFF2-40B4-BE49-F238E27FC236}">
                    <a16:creationId xmlns:a16="http://schemas.microsoft.com/office/drawing/2014/main" xmlns="" id="{CEE5548F-FEA5-46AD-AA0D-9B137ECE97BE}"/>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5" name="椭圆 294">
                <a:extLst>
                  <a:ext uri="{FF2B5EF4-FFF2-40B4-BE49-F238E27FC236}">
                    <a16:creationId xmlns:a16="http://schemas.microsoft.com/office/drawing/2014/main" xmlns="" id="{E1A70B72-1471-49F1-80B7-F3EE99662CC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6" name="椭圆 295">
                <a:extLst>
                  <a:ext uri="{FF2B5EF4-FFF2-40B4-BE49-F238E27FC236}">
                    <a16:creationId xmlns:a16="http://schemas.microsoft.com/office/drawing/2014/main" xmlns="" id="{D4438604-DD81-4B8A-8CB9-B37619D58BB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7" name="椭圆 296">
                <a:extLst>
                  <a:ext uri="{FF2B5EF4-FFF2-40B4-BE49-F238E27FC236}">
                    <a16:creationId xmlns:a16="http://schemas.microsoft.com/office/drawing/2014/main" xmlns="" id="{709FB14A-5779-483E-8F0D-8D59325EB12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8" name="椭圆 297">
                <a:extLst>
                  <a:ext uri="{FF2B5EF4-FFF2-40B4-BE49-F238E27FC236}">
                    <a16:creationId xmlns:a16="http://schemas.microsoft.com/office/drawing/2014/main" xmlns="" id="{6A2E52F9-6EFD-46FB-BF64-582E4CAAF80F}"/>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9" name="椭圆 298">
                <a:extLst>
                  <a:ext uri="{FF2B5EF4-FFF2-40B4-BE49-F238E27FC236}">
                    <a16:creationId xmlns:a16="http://schemas.microsoft.com/office/drawing/2014/main" xmlns="" id="{B29DB8A4-0173-41B7-9F8E-8FB2F3AEBCD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0" name="椭圆 299">
                <a:extLst>
                  <a:ext uri="{FF2B5EF4-FFF2-40B4-BE49-F238E27FC236}">
                    <a16:creationId xmlns:a16="http://schemas.microsoft.com/office/drawing/2014/main" xmlns="" id="{C03729B7-F57E-4990-A4E3-59A3710B792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1" name="椭圆 300">
                <a:extLst>
                  <a:ext uri="{FF2B5EF4-FFF2-40B4-BE49-F238E27FC236}">
                    <a16:creationId xmlns:a16="http://schemas.microsoft.com/office/drawing/2014/main" xmlns="" id="{69EB5C4C-9E35-42A4-B357-0FE5A9E63A74}"/>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2" name="椭圆 301">
                <a:extLst>
                  <a:ext uri="{FF2B5EF4-FFF2-40B4-BE49-F238E27FC236}">
                    <a16:creationId xmlns:a16="http://schemas.microsoft.com/office/drawing/2014/main" xmlns="" id="{42819312-3001-4738-A39D-F62ECFD77178}"/>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3" name="椭圆 302">
                <a:extLst>
                  <a:ext uri="{FF2B5EF4-FFF2-40B4-BE49-F238E27FC236}">
                    <a16:creationId xmlns:a16="http://schemas.microsoft.com/office/drawing/2014/main" xmlns="" id="{47EB8AA3-599C-4218-B899-AA5D417AE820}"/>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4" name="椭圆 303">
                <a:extLst>
                  <a:ext uri="{FF2B5EF4-FFF2-40B4-BE49-F238E27FC236}">
                    <a16:creationId xmlns:a16="http://schemas.microsoft.com/office/drawing/2014/main" xmlns="" id="{C3A0D643-208C-4439-A524-C4C16ACB489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5" name="椭圆 304">
                <a:extLst>
                  <a:ext uri="{FF2B5EF4-FFF2-40B4-BE49-F238E27FC236}">
                    <a16:creationId xmlns:a16="http://schemas.microsoft.com/office/drawing/2014/main" xmlns="" id="{15FA721E-A61E-4AE3-BEAB-2C94A5AFC09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6" name="椭圆 305">
                <a:extLst>
                  <a:ext uri="{FF2B5EF4-FFF2-40B4-BE49-F238E27FC236}">
                    <a16:creationId xmlns:a16="http://schemas.microsoft.com/office/drawing/2014/main" xmlns="" id="{3225763B-958D-4EEE-B587-6D304142796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7" name="椭圆 306">
                <a:extLst>
                  <a:ext uri="{FF2B5EF4-FFF2-40B4-BE49-F238E27FC236}">
                    <a16:creationId xmlns:a16="http://schemas.microsoft.com/office/drawing/2014/main" xmlns="" id="{00B16EC5-34B4-4561-9516-C1CE0F9A1A60}"/>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8" name="椭圆 307">
                <a:extLst>
                  <a:ext uri="{FF2B5EF4-FFF2-40B4-BE49-F238E27FC236}">
                    <a16:creationId xmlns:a16="http://schemas.microsoft.com/office/drawing/2014/main" xmlns="" id="{9B3AB648-734B-422B-8347-944ACBE8334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09" name="组合 308">
              <a:extLst>
                <a:ext uri="{FF2B5EF4-FFF2-40B4-BE49-F238E27FC236}">
                  <a16:creationId xmlns:a16="http://schemas.microsoft.com/office/drawing/2014/main" xmlns="" id="{F4140643-8F43-49D8-92E0-3480D86A17FD}"/>
                </a:ext>
              </a:extLst>
            </p:cNvPr>
            <p:cNvGrpSpPr/>
            <p:nvPr/>
          </p:nvGrpSpPr>
          <p:grpSpPr>
            <a:xfrm>
              <a:off x="7778187" y="6451881"/>
              <a:ext cx="3923816" cy="69448"/>
              <a:chOff x="4722471" y="-474562"/>
              <a:chExt cx="3923816" cy="69448"/>
            </a:xfrm>
            <a:grpFill/>
          </p:grpSpPr>
          <p:sp>
            <p:nvSpPr>
              <p:cNvPr id="310" name="椭圆 309">
                <a:extLst>
                  <a:ext uri="{FF2B5EF4-FFF2-40B4-BE49-F238E27FC236}">
                    <a16:creationId xmlns:a16="http://schemas.microsoft.com/office/drawing/2014/main" xmlns="" id="{AF1AEFC9-CA04-4999-AABA-6E8B35764DA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1" name="椭圆 310">
                <a:extLst>
                  <a:ext uri="{FF2B5EF4-FFF2-40B4-BE49-F238E27FC236}">
                    <a16:creationId xmlns:a16="http://schemas.microsoft.com/office/drawing/2014/main" xmlns="" id="{B751381B-F62F-4112-A3B9-C5937B821BE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2" name="椭圆 311">
                <a:extLst>
                  <a:ext uri="{FF2B5EF4-FFF2-40B4-BE49-F238E27FC236}">
                    <a16:creationId xmlns:a16="http://schemas.microsoft.com/office/drawing/2014/main" xmlns="" id="{951CD622-9450-4D36-9E32-35601C1303D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3" name="椭圆 312">
                <a:extLst>
                  <a:ext uri="{FF2B5EF4-FFF2-40B4-BE49-F238E27FC236}">
                    <a16:creationId xmlns:a16="http://schemas.microsoft.com/office/drawing/2014/main" xmlns="" id="{F37CDC14-6474-441A-957B-60E981A75DA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4" name="椭圆 313">
                <a:extLst>
                  <a:ext uri="{FF2B5EF4-FFF2-40B4-BE49-F238E27FC236}">
                    <a16:creationId xmlns:a16="http://schemas.microsoft.com/office/drawing/2014/main" xmlns="" id="{1882E15F-7301-40E2-8030-D83CA839339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5" name="椭圆 314">
                <a:extLst>
                  <a:ext uri="{FF2B5EF4-FFF2-40B4-BE49-F238E27FC236}">
                    <a16:creationId xmlns:a16="http://schemas.microsoft.com/office/drawing/2014/main" xmlns="" id="{ABBF3BD5-1B11-4B75-8691-2145590148F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6" name="椭圆 315">
                <a:extLst>
                  <a:ext uri="{FF2B5EF4-FFF2-40B4-BE49-F238E27FC236}">
                    <a16:creationId xmlns:a16="http://schemas.microsoft.com/office/drawing/2014/main" xmlns="" id="{C07614B2-DB4F-48DF-9533-D074D9480FD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7" name="椭圆 316">
                <a:extLst>
                  <a:ext uri="{FF2B5EF4-FFF2-40B4-BE49-F238E27FC236}">
                    <a16:creationId xmlns:a16="http://schemas.microsoft.com/office/drawing/2014/main" xmlns="" id="{324765E3-9DAD-497C-9D43-C096189DF1E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8" name="椭圆 317">
                <a:extLst>
                  <a:ext uri="{FF2B5EF4-FFF2-40B4-BE49-F238E27FC236}">
                    <a16:creationId xmlns:a16="http://schemas.microsoft.com/office/drawing/2014/main" xmlns="" id="{38FA1688-22FD-4304-A69A-FB51DAB4DDD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9" name="椭圆 318">
                <a:extLst>
                  <a:ext uri="{FF2B5EF4-FFF2-40B4-BE49-F238E27FC236}">
                    <a16:creationId xmlns:a16="http://schemas.microsoft.com/office/drawing/2014/main" xmlns="" id="{28CD356A-41E9-4E68-87F1-78B3DF818262}"/>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0" name="椭圆 319">
                <a:extLst>
                  <a:ext uri="{FF2B5EF4-FFF2-40B4-BE49-F238E27FC236}">
                    <a16:creationId xmlns:a16="http://schemas.microsoft.com/office/drawing/2014/main" xmlns="" id="{F0AAFB9F-CB8F-4560-8E8A-F0D569EA749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1" name="椭圆 320">
                <a:extLst>
                  <a:ext uri="{FF2B5EF4-FFF2-40B4-BE49-F238E27FC236}">
                    <a16:creationId xmlns:a16="http://schemas.microsoft.com/office/drawing/2014/main" xmlns="" id="{79D0C1B8-305B-4F77-94DC-F8481DE82F4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2" name="椭圆 321">
                <a:extLst>
                  <a:ext uri="{FF2B5EF4-FFF2-40B4-BE49-F238E27FC236}">
                    <a16:creationId xmlns:a16="http://schemas.microsoft.com/office/drawing/2014/main" xmlns="" id="{9FBFA8FA-76AC-45E7-B173-2D5D17971DC3}"/>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3" name="椭圆 322">
                <a:extLst>
                  <a:ext uri="{FF2B5EF4-FFF2-40B4-BE49-F238E27FC236}">
                    <a16:creationId xmlns:a16="http://schemas.microsoft.com/office/drawing/2014/main" xmlns="" id="{3D129717-0BF8-4F2C-B9C8-F73503FCF9E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4" name="椭圆 323">
                <a:extLst>
                  <a:ext uri="{FF2B5EF4-FFF2-40B4-BE49-F238E27FC236}">
                    <a16:creationId xmlns:a16="http://schemas.microsoft.com/office/drawing/2014/main" xmlns="" id="{B7E2AA83-5732-415A-928D-F2DDAECEAB6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5" name="椭圆 324">
                <a:extLst>
                  <a:ext uri="{FF2B5EF4-FFF2-40B4-BE49-F238E27FC236}">
                    <a16:creationId xmlns:a16="http://schemas.microsoft.com/office/drawing/2014/main" xmlns="" id="{03230276-D2F5-4DA2-8230-1AF873B91E4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6" name="椭圆 325">
                <a:extLst>
                  <a:ext uri="{FF2B5EF4-FFF2-40B4-BE49-F238E27FC236}">
                    <a16:creationId xmlns:a16="http://schemas.microsoft.com/office/drawing/2014/main" xmlns="" id="{2452512D-04C0-4160-8AD4-CD2C36EE953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7" name="椭圆 326">
                <a:extLst>
                  <a:ext uri="{FF2B5EF4-FFF2-40B4-BE49-F238E27FC236}">
                    <a16:creationId xmlns:a16="http://schemas.microsoft.com/office/drawing/2014/main" xmlns="" id="{E8057E05-35A4-4149-91EC-A1E35FBCF58C}"/>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8" name="椭圆 327">
                <a:extLst>
                  <a:ext uri="{FF2B5EF4-FFF2-40B4-BE49-F238E27FC236}">
                    <a16:creationId xmlns:a16="http://schemas.microsoft.com/office/drawing/2014/main" xmlns="" id="{93F8BEB5-73B6-4780-B2E4-C28316B21D6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9" name="椭圆 328">
                <a:extLst>
                  <a:ext uri="{FF2B5EF4-FFF2-40B4-BE49-F238E27FC236}">
                    <a16:creationId xmlns:a16="http://schemas.microsoft.com/office/drawing/2014/main" xmlns="" id="{318EBE01-84B0-460E-85F1-1F802016CE5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0" name="椭圆 329">
                <a:extLst>
                  <a:ext uri="{FF2B5EF4-FFF2-40B4-BE49-F238E27FC236}">
                    <a16:creationId xmlns:a16="http://schemas.microsoft.com/office/drawing/2014/main" xmlns="" id="{030B0CBC-38A7-41C1-92EE-F3CBA4C88F02}"/>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1" name="椭圆 330">
                <a:extLst>
                  <a:ext uri="{FF2B5EF4-FFF2-40B4-BE49-F238E27FC236}">
                    <a16:creationId xmlns:a16="http://schemas.microsoft.com/office/drawing/2014/main" xmlns="" id="{369974BF-0CA3-4463-A923-1336AF20D9B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97" name="组合 96">
            <a:extLst>
              <a:ext uri="{FF2B5EF4-FFF2-40B4-BE49-F238E27FC236}">
                <a16:creationId xmlns:a16="http://schemas.microsoft.com/office/drawing/2014/main" xmlns="" id="{219CF9EC-EEDE-4B9B-B31D-4892F8EC96F4}"/>
              </a:ext>
            </a:extLst>
          </p:cNvPr>
          <p:cNvGrpSpPr/>
          <p:nvPr/>
        </p:nvGrpSpPr>
        <p:grpSpPr>
          <a:xfrm>
            <a:off x="509286" y="335666"/>
            <a:ext cx="3264060" cy="3264060"/>
            <a:chOff x="509286" y="335666"/>
            <a:chExt cx="3264060" cy="3264060"/>
          </a:xfrm>
          <a:solidFill>
            <a:srgbClr val="FB8803"/>
          </a:solidFill>
        </p:grpSpPr>
        <p:sp>
          <p:nvSpPr>
            <p:cNvPr id="78" name="任意多边形: 形状 77">
              <a:extLst>
                <a:ext uri="{FF2B5EF4-FFF2-40B4-BE49-F238E27FC236}">
                  <a16:creationId xmlns:a16="http://schemas.microsoft.com/office/drawing/2014/main" xmlns="" id="{0BF2923D-4C53-46B1-8795-672304A911FB}"/>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5" name="任意多边形: 形状 74">
              <a:extLst>
                <a:ext uri="{FF2B5EF4-FFF2-40B4-BE49-F238E27FC236}">
                  <a16:creationId xmlns:a16="http://schemas.microsoft.com/office/drawing/2014/main" xmlns="" id="{663186BD-D552-40BC-A5FE-9F96D40E5678}"/>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2" name="任意多边形: 形状 71">
              <a:extLst>
                <a:ext uri="{FF2B5EF4-FFF2-40B4-BE49-F238E27FC236}">
                  <a16:creationId xmlns:a16="http://schemas.microsoft.com/office/drawing/2014/main" xmlns="" id="{8B7972E4-B90C-4206-AAFC-C4761C1DF975}"/>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9" name="任意多边形: 形状 68">
              <a:extLst>
                <a:ext uri="{FF2B5EF4-FFF2-40B4-BE49-F238E27FC236}">
                  <a16:creationId xmlns:a16="http://schemas.microsoft.com/office/drawing/2014/main" xmlns="" id="{5C1786BE-1EE6-4D04-B558-7F68EE98434D}"/>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6" name="任意多边形: 形状 65">
              <a:extLst>
                <a:ext uri="{FF2B5EF4-FFF2-40B4-BE49-F238E27FC236}">
                  <a16:creationId xmlns:a16="http://schemas.microsoft.com/office/drawing/2014/main" xmlns="" id="{2D576266-9CC0-4C36-AE93-8CE0DC5AB0BA}"/>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3" name="任意多边形: 形状 62">
              <a:extLst>
                <a:ext uri="{FF2B5EF4-FFF2-40B4-BE49-F238E27FC236}">
                  <a16:creationId xmlns:a16="http://schemas.microsoft.com/office/drawing/2014/main" xmlns="" id="{1CEFE29C-1B7C-462C-976B-D83713F4DD1C}"/>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0" name="任意多边形: 形状 59">
              <a:extLst>
                <a:ext uri="{FF2B5EF4-FFF2-40B4-BE49-F238E27FC236}">
                  <a16:creationId xmlns:a16="http://schemas.microsoft.com/office/drawing/2014/main" xmlns="" id="{4BD1AAD6-6E6B-4BF8-909F-97BEDFD0B669}"/>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7" name="任意多边形: 形状 56">
              <a:extLst>
                <a:ext uri="{FF2B5EF4-FFF2-40B4-BE49-F238E27FC236}">
                  <a16:creationId xmlns:a16="http://schemas.microsoft.com/office/drawing/2014/main" xmlns="" id="{6FB1C254-DA6D-44D5-B158-ECE62C9C1FB0}"/>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4" name="任意多边形: 形状 53">
              <a:extLst>
                <a:ext uri="{FF2B5EF4-FFF2-40B4-BE49-F238E27FC236}">
                  <a16:creationId xmlns:a16="http://schemas.microsoft.com/office/drawing/2014/main" xmlns="" id="{496230C2-6F96-4644-80FA-BFE905DD8564}"/>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1" name="任意多边形: 形状 50">
              <a:extLst>
                <a:ext uri="{FF2B5EF4-FFF2-40B4-BE49-F238E27FC236}">
                  <a16:creationId xmlns:a16="http://schemas.microsoft.com/office/drawing/2014/main" xmlns="" id="{196BE068-C650-421E-8B97-CC9ED9E6796A}"/>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8" name="任意多边形: 形状 47">
              <a:extLst>
                <a:ext uri="{FF2B5EF4-FFF2-40B4-BE49-F238E27FC236}">
                  <a16:creationId xmlns:a16="http://schemas.microsoft.com/office/drawing/2014/main" xmlns="" id="{4EF7FE02-974B-46D2-AFC8-4F827ED985D0}"/>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5" name="任意多边形: 形状 44">
              <a:extLst>
                <a:ext uri="{FF2B5EF4-FFF2-40B4-BE49-F238E27FC236}">
                  <a16:creationId xmlns:a16="http://schemas.microsoft.com/office/drawing/2014/main" xmlns="" id="{D08495C4-27CC-4F74-8C09-1C0DBC11165B}"/>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2" name="任意多边形: 形状 41">
              <a:extLst>
                <a:ext uri="{FF2B5EF4-FFF2-40B4-BE49-F238E27FC236}">
                  <a16:creationId xmlns:a16="http://schemas.microsoft.com/office/drawing/2014/main" xmlns="" id="{3C01DA5C-91AA-47F8-BEEE-E311B45716EC}"/>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9" name="任意多边形: 形状 38">
              <a:extLst>
                <a:ext uri="{FF2B5EF4-FFF2-40B4-BE49-F238E27FC236}">
                  <a16:creationId xmlns:a16="http://schemas.microsoft.com/office/drawing/2014/main" xmlns="" id="{FEE04A25-E5E5-45C1-ACB7-5A0BEDD66148}"/>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6" name="任意多边形: 形状 35">
              <a:extLst>
                <a:ext uri="{FF2B5EF4-FFF2-40B4-BE49-F238E27FC236}">
                  <a16:creationId xmlns:a16="http://schemas.microsoft.com/office/drawing/2014/main" xmlns="" id="{301A56C8-9FED-46FE-A743-FC7FDE288184}"/>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3" name="任意多边形: 形状 32">
              <a:extLst>
                <a:ext uri="{FF2B5EF4-FFF2-40B4-BE49-F238E27FC236}">
                  <a16:creationId xmlns:a16="http://schemas.microsoft.com/office/drawing/2014/main" xmlns="" id="{9B824BEA-4E1F-47C1-A649-B1D669FE00EE}"/>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0" name="任意多边形: 形状 29">
              <a:extLst>
                <a:ext uri="{FF2B5EF4-FFF2-40B4-BE49-F238E27FC236}">
                  <a16:creationId xmlns:a16="http://schemas.microsoft.com/office/drawing/2014/main" xmlns="" id="{222EA9A2-2874-48A9-9DCD-31E634A9A639}"/>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7" name="任意多边形: 形状 26">
              <a:extLst>
                <a:ext uri="{FF2B5EF4-FFF2-40B4-BE49-F238E27FC236}">
                  <a16:creationId xmlns:a16="http://schemas.microsoft.com/office/drawing/2014/main" xmlns="" id="{0848848C-66CF-4DB9-A086-858F0E45A37A}"/>
                </a:ext>
              </a:extLst>
            </p:cNvPr>
            <p:cNvSpPr/>
            <p:nvPr/>
          </p:nvSpPr>
          <p:spPr>
            <a:xfrm>
              <a:off x="509286" y="3207552"/>
              <a:ext cx="2963119" cy="91233"/>
            </a:xfrm>
            <a:custGeom>
              <a:avLst/>
              <a:gdLst>
                <a:gd name="connsiteX0" fmla="*/ 0 w 2963119"/>
                <a:gd name="connsiteY0" fmla="*/ 0 h 91233"/>
                <a:gd name="connsiteX1" fmla="*/ 2871886 w 2963119"/>
                <a:gd name="connsiteY1" fmla="*/ 0 h 91233"/>
                <a:gd name="connsiteX2" fmla="*/ 2963119 w 2963119"/>
                <a:gd name="connsiteY2" fmla="*/ 91233 h 91233"/>
                <a:gd name="connsiteX3" fmla="*/ 0 w 2963119"/>
                <a:gd name="connsiteY3" fmla="*/ 91233 h 91233"/>
                <a:gd name="connsiteX4" fmla="*/ 0 w 2963119"/>
                <a:gd name="connsiteY4" fmla="*/ 0 h 91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119" h="91233">
                  <a:moveTo>
                    <a:pt x="0" y="0"/>
                  </a:moveTo>
                  <a:lnTo>
                    <a:pt x="2871886" y="0"/>
                  </a:lnTo>
                  <a:lnTo>
                    <a:pt x="2963119" y="91233"/>
                  </a:lnTo>
                  <a:lnTo>
                    <a:pt x="0" y="9123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4" name="任意多边形: 形状 23">
              <a:extLst>
                <a:ext uri="{FF2B5EF4-FFF2-40B4-BE49-F238E27FC236}">
                  <a16:creationId xmlns:a16="http://schemas.microsoft.com/office/drawing/2014/main" xmlns="" id="{011FEDF4-005B-4D7E-AA2D-62372310BE23}"/>
                </a:ext>
              </a:extLst>
            </p:cNvPr>
            <p:cNvSpPr/>
            <p:nvPr/>
          </p:nvSpPr>
          <p:spPr>
            <a:xfrm>
              <a:off x="509286" y="3368233"/>
              <a:ext cx="3264060" cy="231493"/>
            </a:xfrm>
            <a:custGeom>
              <a:avLst/>
              <a:gdLst>
                <a:gd name="connsiteX0" fmla="*/ 0 w 3264060"/>
                <a:gd name="connsiteY0" fmla="*/ 0 h 231493"/>
                <a:gd name="connsiteX1" fmla="*/ 3032567 w 3264060"/>
                <a:gd name="connsiteY1" fmla="*/ 0 h 231493"/>
                <a:gd name="connsiteX2" fmla="*/ 3264060 w 3264060"/>
                <a:gd name="connsiteY2" fmla="*/ 231493 h 231493"/>
                <a:gd name="connsiteX3" fmla="*/ 0 w 3264060"/>
                <a:gd name="connsiteY3" fmla="*/ 231493 h 231493"/>
                <a:gd name="connsiteX4" fmla="*/ 0 w 3264060"/>
                <a:gd name="connsiteY4" fmla="*/ 0 h 2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060" h="231493">
                  <a:moveTo>
                    <a:pt x="0" y="0"/>
                  </a:moveTo>
                  <a:lnTo>
                    <a:pt x="3032567" y="0"/>
                  </a:lnTo>
                  <a:lnTo>
                    <a:pt x="3264060" y="231493"/>
                  </a:lnTo>
                  <a:lnTo>
                    <a:pt x="0" y="23149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sp>
        <p:nvSpPr>
          <p:cNvPr id="98" name="对话气泡: 矩形 97">
            <a:extLst>
              <a:ext uri="{FF2B5EF4-FFF2-40B4-BE49-F238E27FC236}">
                <a16:creationId xmlns:a16="http://schemas.microsoft.com/office/drawing/2014/main" xmlns="" id="{967B959D-57E5-433E-865B-61C5001B34FA}"/>
              </a:ext>
            </a:extLst>
          </p:cNvPr>
          <p:cNvSpPr/>
          <p:nvPr/>
        </p:nvSpPr>
        <p:spPr>
          <a:xfrm>
            <a:off x="939800" y="995680"/>
            <a:ext cx="10312400" cy="4754880"/>
          </a:xfrm>
          <a:prstGeom prst="wedgeRectCallout">
            <a:avLst>
              <a:gd name="adj1" fmla="val -56695"/>
              <a:gd name="adj2" fmla="val -23611"/>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对话气泡: 矩形 98">
            <a:extLst>
              <a:ext uri="{FF2B5EF4-FFF2-40B4-BE49-F238E27FC236}">
                <a16:creationId xmlns:a16="http://schemas.microsoft.com/office/drawing/2014/main" xmlns="" id="{6B918764-968C-43F0-9160-400B280E0AE7}"/>
              </a:ext>
            </a:extLst>
          </p:cNvPr>
          <p:cNvSpPr/>
          <p:nvPr/>
        </p:nvSpPr>
        <p:spPr>
          <a:xfrm>
            <a:off x="808372" y="862691"/>
            <a:ext cx="10312400" cy="4754880"/>
          </a:xfrm>
          <a:prstGeom prst="wedgeRectCallout">
            <a:avLst>
              <a:gd name="adj1" fmla="val -56695"/>
              <a:gd name="adj2" fmla="val -2361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01" name="直接连接符 100">
            <a:extLst>
              <a:ext uri="{FF2B5EF4-FFF2-40B4-BE49-F238E27FC236}">
                <a16:creationId xmlns:a16="http://schemas.microsoft.com/office/drawing/2014/main" xmlns="" id="{0EC9E411-F2A8-4F55-9C2C-4101BE69D48E}"/>
              </a:ext>
            </a:extLst>
          </p:cNvPr>
          <p:cNvCxnSpPr/>
          <p:nvPr/>
        </p:nvCxnSpPr>
        <p:spPr>
          <a:xfrm>
            <a:off x="11120772" y="5617571"/>
            <a:ext cx="131428" cy="1329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2" name="立方体 331">
            <a:extLst>
              <a:ext uri="{FF2B5EF4-FFF2-40B4-BE49-F238E27FC236}">
                <a16:creationId xmlns:a16="http://schemas.microsoft.com/office/drawing/2014/main" xmlns="" id="{C8C42863-B261-44D1-9575-6CF919A15CAE}"/>
              </a:ext>
            </a:extLst>
          </p:cNvPr>
          <p:cNvSpPr/>
          <p:nvPr/>
        </p:nvSpPr>
        <p:spPr>
          <a:xfrm>
            <a:off x="8872574" y="682226"/>
            <a:ext cx="1658728" cy="436434"/>
          </a:xfrm>
          <a:prstGeom prst="cube">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6" name="圆柱体 795">
            <a:extLst>
              <a:ext uri="{FF2B5EF4-FFF2-40B4-BE49-F238E27FC236}">
                <a16:creationId xmlns:a16="http://schemas.microsoft.com/office/drawing/2014/main" xmlns="" id="{45968D27-8AC2-436B-8DED-30C0BC1BE39D}"/>
              </a:ext>
            </a:extLst>
          </p:cNvPr>
          <p:cNvSpPr/>
          <p:nvPr/>
        </p:nvSpPr>
        <p:spPr>
          <a:xfrm rot="5400000">
            <a:off x="2778770" y="4787943"/>
            <a:ext cx="521377" cy="1791985"/>
          </a:xfrm>
          <a:prstGeom prst="can">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7" name="矩形 796">
            <a:extLst>
              <a:ext uri="{FF2B5EF4-FFF2-40B4-BE49-F238E27FC236}">
                <a16:creationId xmlns:a16="http://schemas.microsoft.com/office/drawing/2014/main" xmlns="" id="{3B62486A-8E99-43C4-9CE1-9F8DE608E2BA}"/>
              </a:ext>
            </a:extLst>
          </p:cNvPr>
          <p:cNvSpPr/>
          <p:nvPr/>
        </p:nvSpPr>
        <p:spPr>
          <a:xfrm rot="8100000">
            <a:off x="366878" y="4455034"/>
            <a:ext cx="112907" cy="112907"/>
          </a:xfrm>
          <a:prstGeom prst="rect">
            <a:avLst/>
          </a:prstGeom>
          <a:solidFill>
            <a:srgbClr val="FB880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8" name="矩形 797">
            <a:extLst>
              <a:ext uri="{FF2B5EF4-FFF2-40B4-BE49-F238E27FC236}">
                <a16:creationId xmlns:a16="http://schemas.microsoft.com/office/drawing/2014/main" xmlns="" id="{E399F51E-C25E-4FCF-8E0A-BBB1B1EA7534}"/>
              </a:ext>
            </a:extLst>
          </p:cNvPr>
          <p:cNvSpPr/>
          <p:nvPr/>
        </p:nvSpPr>
        <p:spPr>
          <a:xfrm rot="8100000">
            <a:off x="4560638" y="6208451"/>
            <a:ext cx="112907" cy="11290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9" name="矩形 798">
            <a:extLst>
              <a:ext uri="{FF2B5EF4-FFF2-40B4-BE49-F238E27FC236}">
                <a16:creationId xmlns:a16="http://schemas.microsoft.com/office/drawing/2014/main" xmlns="" id="{FAC49821-9851-44BD-8ABC-161DF79DA6F7}"/>
              </a:ext>
            </a:extLst>
          </p:cNvPr>
          <p:cNvSpPr/>
          <p:nvPr/>
        </p:nvSpPr>
        <p:spPr>
          <a:xfrm rot="8100000">
            <a:off x="10807674" y="322612"/>
            <a:ext cx="112907" cy="112907"/>
          </a:xfrm>
          <a:prstGeom prst="rect">
            <a:avLst/>
          </a:prstGeom>
          <a:noFill/>
          <a:ln w="28575">
            <a:solidFill>
              <a:srgbClr val="F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1" name="等腰三角形 820">
            <a:extLst>
              <a:ext uri="{FF2B5EF4-FFF2-40B4-BE49-F238E27FC236}">
                <a16:creationId xmlns:a16="http://schemas.microsoft.com/office/drawing/2014/main" xmlns="" id="{B4D97F9E-C911-4ED1-9DBD-2C3F4C114428}"/>
              </a:ext>
            </a:extLst>
          </p:cNvPr>
          <p:cNvSpPr/>
          <p:nvPr/>
        </p:nvSpPr>
        <p:spPr>
          <a:xfrm rot="2681942">
            <a:off x="529049" y="6111465"/>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2" name="等腰三角形 821">
            <a:extLst>
              <a:ext uri="{FF2B5EF4-FFF2-40B4-BE49-F238E27FC236}">
                <a16:creationId xmlns:a16="http://schemas.microsoft.com/office/drawing/2014/main" xmlns="" id="{E9C08FB6-427E-401E-908F-ABD059D896E6}"/>
              </a:ext>
            </a:extLst>
          </p:cNvPr>
          <p:cNvSpPr/>
          <p:nvPr/>
        </p:nvSpPr>
        <p:spPr>
          <a:xfrm rot="20242383">
            <a:off x="11481071" y="1922240"/>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xmlns="" id="{97411B2C-9EFE-4CE1-D7E9-0B7BD7AE3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947" y="2014332"/>
            <a:ext cx="7699915" cy="1609483"/>
          </a:xfrm>
          <a:prstGeom prst="rect">
            <a:avLst/>
          </a:prstGeom>
        </p:spPr>
      </p:pic>
      <p:grpSp>
        <p:nvGrpSpPr>
          <p:cNvPr id="532" name="组合 531">
            <a:extLst>
              <a:ext uri="{FF2B5EF4-FFF2-40B4-BE49-F238E27FC236}">
                <a16:creationId xmlns:a16="http://schemas.microsoft.com/office/drawing/2014/main" xmlns="" id="{68C63F58-8840-D41E-4DB1-405F650DFD34}"/>
              </a:ext>
            </a:extLst>
          </p:cNvPr>
          <p:cNvGrpSpPr/>
          <p:nvPr/>
        </p:nvGrpSpPr>
        <p:grpSpPr>
          <a:xfrm>
            <a:off x="4940376" y="4317186"/>
            <a:ext cx="1619649" cy="437680"/>
            <a:chOff x="3415837" y="4743716"/>
            <a:chExt cx="1619649" cy="437680"/>
          </a:xfrm>
        </p:grpSpPr>
        <p:sp>
          <p:nvSpPr>
            <p:cNvPr id="533" name="矩形 532">
              <a:extLst>
                <a:ext uri="{FF2B5EF4-FFF2-40B4-BE49-F238E27FC236}">
                  <a16:creationId xmlns:a16="http://schemas.microsoft.com/office/drawing/2014/main" xmlns="" id="{52AEE32B-C881-9295-B963-312B721B58B0}"/>
                </a:ext>
              </a:extLst>
            </p:cNvPr>
            <p:cNvSpPr/>
            <p:nvPr/>
          </p:nvSpPr>
          <p:spPr>
            <a:xfrm>
              <a:off x="3472405" y="4806778"/>
              <a:ext cx="1563081" cy="374618"/>
            </a:xfrm>
            <a:prstGeom prst="rect">
              <a:avLst/>
            </a:prstGeom>
            <a:solidFill>
              <a:srgbClr val="B941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4" name="矩形 533">
              <a:extLst>
                <a:ext uri="{FF2B5EF4-FFF2-40B4-BE49-F238E27FC236}">
                  <a16:creationId xmlns:a16="http://schemas.microsoft.com/office/drawing/2014/main" xmlns="" id="{A3B8B781-7E6D-3F6A-4D97-A10A8FCC9D4C}"/>
                </a:ext>
              </a:extLst>
            </p:cNvPr>
            <p:cNvSpPr/>
            <p:nvPr/>
          </p:nvSpPr>
          <p:spPr>
            <a:xfrm>
              <a:off x="3415837" y="4743716"/>
              <a:ext cx="1563081" cy="37461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35" name="文本框 534">
            <a:extLst>
              <a:ext uri="{FF2B5EF4-FFF2-40B4-BE49-F238E27FC236}">
                <a16:creationId xmlns:a16="http://schemas.microsoft.com/office/drawing/2014/main" xmlns="" id="{BB7C1ED2-39FB-6128-C977-1B63461BBD42}"/>
              </a:ext>
            </a:extLst>
          </p:cNvPr>
          <p:cNvSpPr txBox="1"/>
          <p:nvPr/>
        </p:nvSpPr>
        <p:spPr>
          <a:xfrm>
            <a:off x="4864249" y="4345067"/>
            <a:ext cx="1673047" cy="307777"/>
          </a:xfrm>
          <a:prstGeom prst="rect">
            <a:avLst/>
          </a:prstGeom>
          <a:noFill/>
        </p:spPr>
        <p:txBody>
          <a:bodyPr wrap="square" rtlCol="0">
            <a:spAutoFit/>
          </a:bodyPr>
          <a:lstStyle/>
          <a:p>
            <a:pPr algn="ctr"/>
            <a:r>
              <a:rPr lang="en-US" altLang="zh-CN" sz="1400" dirty="0" smtClean="0">
                <a:cs typeface="+mn-ea"/>
                <a:sym typeface="+mn-lt"/>
              </a:rPr>
              <a:t>2023.3</a:t>
            </a:r>
            <a:endParaRPr lang="zh-CN" altLang="en-US" sz="1400" dirty="0">
              <a:cs typeface="+mn-ea"/>
              <a:sym typeface="+mn-lt"/>
            </a:endParaRPr>
          </a:p>
        </p:txBody>
      </p:sp>
    </p:spTree>
    <p:extLst>
      <p:ext uri="{BB962C8B-B14F-4D97-AF65-F5344CB8AC3E}">
        <p14:creationId xmlns:p14="http://schemas.microsoft.com/office/powerpoint/2010/main" val="3902173726"/>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23"/>
                                        </p:tgtEl>
                                        <p:attrNameLst>
                                          <p:attrName>style.visibility</p:attrName>
                                        </p:attrNameLst>
                                      </p:cBhvr>
                                      <p:to>
                                        <p:strVal val="visible"/>
                                      </p:to>
                                    </p:set>
                                    <p:anim calcmode="lin" valueType="num">
                                      <p:cBhvr>
                                        <p:cTn id="7" dur="500" fill="hold"/>
                                        <p:tgtEl>
                                          <p:spTgt spid="823"/>
                                        </p:tgtEl>
                                        <p:attrNameLst>
                                          <p:attrName>ppt_w</p:attrName>
                                        </p:attrNameLst>
                                      </p:cBhvr>
                                      <p:tavLst>
                                        <p:tav tm="0">
                                          <p:val>
                                            <p:fltVal val="0"/>
                                          </p:val>
                                        </p:tav>
                                        <p:tav tm="100000">
                                          <p:val>
                                            <p:strVal val="#ppt_w"/>
                                          </p:val>
                                        </p:tav>
                                      </p:tavLst>
                                    </p:anim>
                                    <p:anim calcmode="lin" valueType="num">
                                      <p:cBhvr>
                                        <p:cTn id="8" dur="500" fill="hold"/>
                                        <p:tgtEl>
                                          <p:spTgt spid="823"/>
                                        </p:tgtEl>
                                        <p:attrNameLst>
                                          <p:attrName>ppt_h</p:attrName>
                                        </p:attrNameLst>
                                      </p:cBhvr>
                                      <p:tavLst>
                                        <p:tav tm="0">
                                          <p:val>
                                            <p:fltVal val="0"/>
                                          </p:val>
                                        </p:tav>
                                        <p:tav tm="100000">
                                          <p:val>
                                            <p:strVal val="#ppt_h"/>
                                          </p:val>
                                        </p:tav>
                                      </p:tavLst>
                                    </p:anim>
                                    <p:animEffect transition="in" filter="fade">
                                      <p:cBhvr>
                                        <p:cTn id="9" dur="500"/>
                                        <p:tgtEl>
                                          <p:spTgt spid="823"/>
                                        </p:tgtEl>
                                      </p:cBhvr>
                                    </p:animEffect>
                                  </p:childTnLst>
                                </p:cTn>
                              </p:par>
                              <p:par>
                                <p:cTn id="10" presetID="53" presetClass="entr" presetSubtype="16" fill="hold" nodeType="withEffect">
                                  <p:stCondLst>
                                    <p:cond delay="0"/>
                                  </p:stCondLst>
                                  <p:childTnLst>
                                    <p:set>
                                      <p:cBhvr>
                                        <p:cTn id="11" dur="1" fill="hold">
                                          <p:stCondLst>
                                            <p:cond delay="0"/>
                                          </p:stCondLst>
                                        </p:cTn>
                                        <p:tgtEl>
                                          <p:spTgt spid="800"/>
                                        </p:tgtEl>
                                        <p:attrNameLst>
                                          <p:attrName>style.visibility</p:attrName>
                                        </p:attrNameLst>
                                      </p:cBhvr>
                                      <p:to>
                                        <p:strVal val="visible"/>
                                      </p:to>
                                    </p:set>
                                    <p:anim calcmode="lin" valueType="num">
                                      <p:cBhvr>
                                        <p:cTn id="12" dur="500" fill="hold"/>
                                        <p:tgtEl>
                                          <p:spTgt spid="800"/>
                                        </p:tgtEl>
                                        <p:attrNameLst>
                                          <p:attrName>ppt_w</p:attrName>
                                        </p:attrNameLst>
                                      </p:cBhvr>
                                      <p:tavLst>
                                        <p:tav tm="0">
                                          <p:val>
                                            <p:fltVal val="0"/>
                                          </p:val>
                                        </p:tav>
                                        <p:tav tm="100000">
                                          <p:val>
                                            <p:strVal val="#ppt_w"/>
                                          </p:val>
                                        </p:tav>
                                      </p:tavLst>
                                    </p:anim>
                                    <p:anim calcmode="lin" valueType="num">
                                      <p:cBhvr>
                                        <p:cTn id="13" dur="500" fill="hold"/>
                                        <p:tgtEl>
                                          <p:spTgt spid="800"/>
                                        </p:tgtEl>
                                        <p:attrNameLst>
                                          <p:attrName>ppt_h</p:attrName>
                                        </p:attrNameLst>
                                      </p:cBhvr>
                                      <p:tavLst>
                                        <p:tav tm="0">
                                          <p:val>
                                            <p:fltVal val="0"/>
                                          </p:val>
                                        </p:tav>
                                        <p:tav tm="100000">
                                          <p:val>
                                            <p:strVal val="#ppt_h"/>
                                          </p:val>
                                        </p:tav>
                                      </p:tavLst>
                                    </p:anim>
                                    <p:animEffect transition="in" filter="fade">
                                      <p:cBhvr>
                                        <p:cTn id="14" dur="500"/>
                                        <p:tgtEl>
                                          <p:spTgt spid="800"/>
                                        </p:tgtEl>
                                      </p:cBhvr>
                                    </p:animEffect>
                                  </p:childTnLst>
                                </p:cTn>
                              </p:par>
                              <p:par>
                                <p:cTn id="15" presetID="53" presetClass="entr" presetSubtype="16" fill="hold" nodeType="withEffect">
                                  <p:stCondLst>
                                    <p:cond delay="0"/>
                                  </p:stCondLst>
                                  <p:childTnLst>
                                    <p:set>
                                      <p:cBhvr>
                                        <p:cTn id="16" dur="1" fill="hold">
                                          <p:stCondLst>
                                            <p:cond delay="0"/>
                                          </p:stCondLst>
                                        </p:cTn>
                                        <p:tgtEl>
                                          <p:spTgt spid="565"/>
                                        </p:tgtEl>
                                        <p:attrNameLst>
                                          <p:attrName>style.visibility</p:attrName>
                                        </p:attrNameLst>
                                      </p:cBhvr>
                                      <p:to>
                                        <p:strVal val="visible"/>
                                      </p:to>
                                    </p:set>
                                    <p:anim calcmode="lin" valueType="num">
                                      <p:cBhvr>
                                        <p:cTn id="17" dur="500" fill="hold"/>
                                        <p:tgtEl>
                                          <p:spTgt spid="565"/>
                                        </p:tgtEl>
                                        <p:attrNameLst>
                                          <p:attrName>ppt_w</p:attrName>
                                        </p:attrNameLst>
                                      </p:cBhvr>
                                      <p:tavLst>
                                        <p:tav tm="0">
                                          <p:val>
                                            <p:fltVal val="0"/>
                                          </p:val>
                                        </p:tav>
                                        <p:tav tm="100000">
                                          <p:val>
                                            <p:strVal val="#ppt_w"/>
                                          </p:val>
                                        </p:tav>
                                      </p:tavLst>
                                    </p:anim>
                                    <p:anim calcmode="lin" valueType="num">
                                      <p:cBhvr>
                                        <p:cTn id="18" dur="500" fill="hold"/>
                                        <p:tgtEl>
                                          <p:spTgt spid="565"/>
                                        </p:tgtEl>
                                        <p:attrNameLst>
                                          <p:attrName>ppt_h</p:attrName>
                                        </p:attrNameLst>
                                      </p:cBhvr>
                                      <p:tavLst>
                                        <p:tav tm="0">
                                          <p:val>
                                            <p:fltVal val="0"/>
                                          </p:val>
                                        </p:tav>
                                        <p:tav tm="100000">
                                          <p:val>
                                            <p:strVal val="#ppt_h"/>
                                          </p:val>
                                        </p:tav>
                                      </p:tavLst>
                                    </p:anim>
                                    <p:animEffect transition="in" filter="fade">
                                      <p:cBhvr>
                                        <p:cTn id="19" dur="500"/>
                                        <p:tgtEl>
                                          <p:spTgt spid="565"/>
                                        </p:tgtEl>
                                      </p:cBhvr>
                                    </p:animEffect>
                                  </p:childTnLst>
                                </p:cTn>
                              </p:par>
                              <p:par>
                                <p:cTn id="20" presetID="53" presetClass="entr" presetSubtype="16" fill="hold" nodeType="withEffect">
                                  <p:stCondLst>
                                    <p:cond delay="0"/>
                                  </p:stCondLst>
                                  <p:childTnLst>
                                    <p:set>
                                      <p:cBhvr>
                                        <p:cTn id="21" dur="1" fill="hold">
                                          <p:stCondLst>
                                            <p:cond delay="0"/>
                                          </p:stCondLst>
                                        </p:cTn>
                                        <p:tgtEl>
                                          <p:spTgt spid="564"/>
                                        </p:tgtEl>
                                        <p:attrNameLst>
                                          <p:attrName>style.visibility</p:attrName>
                                        </p:attrNameLst>
                                      </p:cBhvr>
                                      <p:to>
                                        <p:strVal val="visible"/>
                                      </p:to>
                                    </p:set>
                                    <p:anim calcmode="lin" valueType="num">
                                      <p:cBhvr>
                                        <p:cTn id="22" dur="500" fill="hold"/>
                                        <p:tgtEl>
                                          <p:spTgt spid="564"/>
                                        </p:tgtEl>
                                        <p:attrNameLst>
                                          <p:attrName>ppt_w</p:attrName>
                                        </p:attrNameLst>
                                      </p:cBhvr>
                                      <p:tavLst>
                                        <p:tav tm="0">
                                          <p:val>
                                            <p:fltVal val="0"/>
                                          </p:val>
                                        </p:tav>
                                        <p:tav tm="100000">
                                          <p:val>
                                            <p:strVal val="#ppt_w"/>
                                          </p:val>
                                        </p:tav>
                                      </p:tavLst>
                                    </p:anim>
                                    <p:anim calcmode="lin" valueType="num">
                                      <p:cBhvr>
                                        <p:cTn id="23" dur="500" fill="hold"/>
                                        <p:tgtEl>
                                          <p:spTgt spid="564"/>
                                        </p:tgtEl>
                                        <p:attrNameLst>
                                          <p:attrName>ppt_h</p:attrName>
                                        </p:attrNameLst>
                                      </p:cBhvr>
                                      <p:tavLst>
                                        <p:tav tm="0">
                                          <p:val>
                                            <p:fltVal val="0"/>
                                          </p:val>
                                        </p:tav>
                                        <p:tav tm="100000">
                                          <p:val>
                                            <p:strVal val="#ppt_h"/>
                                          </p:val>
                                        </p:tav>
                                      </p:tavLst>
                                    </p:anim>
                                    <p:animEffect transition="in" filter="fade">
                                      <p:cBhvr>
                                        <p:cTn id="24" dur="500"/>
                                        <p:tgtEl>
                                          <p:spTgt spid="564"/>
                                        </p:tgtEl>
                                      </p:cBhvr>
                                    </p:animEffect>
                                  </p:childTnLst>
                                </p:cTn>
                              </p:par>
                              <p:par>
                                <p:cTn id="25" presetID="53" presetClass="entr" presetSubtype="16"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fltVal val="0"/>
                                          </p:val>
                                        </p:tav>
                                        <p:tav tm="100000">
                                          <p:val>
                                            <p:strVal val="#ppt_w"/>
                                          </p:val>
                                        </p:tav>
                                      </p:tavLst>
                                    </p:anim>
                                    <p:anim calcmode="lin" valueType="num">
                                      <p:cBhvr>
                                        <p:cTn id="28" dur="500" fill="hold"/>
                                        <p:tgtEl>
                                          <p:spTgt spid="97"/>
                                        </p:tgtEl>
                                        <p:attrNameLst>
                                          <p:attrName>ppt_h</p:attrName>
                                        </p:attrNameLst>
                                      </p:cBhvr>
                                      <p:tavLst>
                                        <p:tav tm="0">
                                          <p:val>
                                            <p:fltVal val="0"/>
                                          </p:val>
                                        </p:tav>
                                        <p:tav tm="100000">
                                          <p:val>
                                            <p:strVal val="#ppt_h"/>
                                          </p:val>
                                        </p:tav>
                                      </p:tavLst>
                                    </p:anim>
                                    <p:animEffect transition="in" filter="fade">
                                      <p:cBhvr>
                                        <p:cTn id="29" dur="500"/>
                                        <p:tgtEl>
                                          <p:spTgt spid="9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500" fill="hold"/>
                                        <p:tgtEl>
                                          <p:spTgt spid="98"/>
                                        </p:tgtEl>
                                        <p:attrNameLst>
                                          <p:attrName>ppt_w</p:attrName>
                                        </p:attrNameLst>
                                      </p:cBhvr>
                                      <p:tavLst>
                                        <p:tav tm="0">
                                          <p:val>
                                            <p:fltVal val="0"/>
                                          </p:val>
                                        </p:tav>
                                        <p:tav tm="100000">
                                          <p:val>
                                            <p:strVal val="#ppt_w"/>
                                          </p:val>
                                        </p:tav>
                                      </p:tavLst>
                                    </p:anim>
                                    <p:anim calcmode="lin" valueType="num">
                                      <p:cBhvr>
                                        <p:cTn id="33" dur="500" fill="hold"/>
                                        <p:tgtEl>
                                          <p:spTgt spid="98"/>
                                        </p:tgtEl>
                                        <p:attrNameLst>
                                          <p:attrName>ppt_h</p:attrName>
                                        </p:attrNameLst>
                                      </p:cBhvr>
                                      <p:tavLst>
                                        <p:tav tm="0">
                                          <p:val>
                                            <p:fltVal val="0"/>
                                          </p:val>
                                        </p:tav>
                                        <p:tav tm="100000">
                                          <p:val>
                                            <p:strVal val="#ppt_h"/>
                                          </p:val>
                                        </p:tav>
                                      </p:tavLst>
                                    </p:anim>
                                    <p:animEffect transition="in" filter="fade">
                                      <p:cBhvr>
                                        <p:cTn id="34" dur="500"/>
                                        <p:tgtEl>
                                          <p:spTgt spid="9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p:cTn id="37" dur="500" fill="hold"/>
                                        <p:tgtEl>
                                          <p:spTgt spid="99"/>
                                        </p:tgtEl>
                                        <p:attrNameLst>
                                          <p:attrName>ppt_w</p:attrName>
                                        </p:attrNameLst>
                                      </p:cBhvr>
                                      <p:tavLst>
                                        <p:tav tm="0">
                                          <p:val>
                                            <p:fltVal val="0"/>
                                          </p:val>
                                        </p:tav>
                                        <p:tav tm="100000">
                                          <p:val>
                                            <p:strVal val="#ppt_w"/>
                                          </p:val>
                                        </p:tav>
                                      </p:tavLst>
                                    </p:anim>
                                    <p:anim calcmode="lin" valueType="num">
                                      <p:cBhvr>
                                        <p:cTn id="38" dur="500" fill="hold"/>
                                        <p:tgtEl>
                                          <p:spTgt spid="99"/>
                                        </p:tgtEl>
                                        <p:attrNameLst>
                                          <p:attrName>ppt_h</p:attrName>
                                        </p:attrNameLst>
                                      </p:cBhvr>
                                      <p:tavLst>
                                        <p:tav tm="0">
                                          <p:val>
                                            <p:fltVal val="0"/>
                                          </p:val>
                                        </p:tav>
                                        <p:tav tm="100000">
                                          <p:val>
                                            <p:strVal val="#ppt_h"/>
                                          </p:val>
                                        </p:tav>
                                      </p:tavLst>
                                    </p:anim>
                                    <p:animEffect transition="in" filter="fade">
                                      <p:cBhvr>
                                        <p:cTn id="39" dur="500"/>
                                        <p:tgtEl>
                                          <p:spTgt spid="99"/>
                                        </p:tgtEl>
                                      </p:cBhvr>
                                    </p:animEffect>
                                  </p:childTnLst>
                                </p:cTn>
                              </p:par>
                              <p:par>
                                <p:cTn id="40" presetID="53" presetClass="entr" presetSubtype="16" fill="hold" nodeType="with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p:cTn id="42" dur="500" fill="hold"/>
                                        <p:tgtEl>
                                          <p:spTgt spid="101"/>
                                        </p:tgtEl>
                                        <p:attrNameLst>
                                          <p:attrName>ppt_w</p:attrName>
                                        </p:attrNameLst>
                                      </p:cBhvr>
                                      <p:tavLst>
                                        <p:tav tm="0">
                                          <p:val>
                                            <p:fltVal val="0"/>
                                          </p:val>
                                        </p:tav>
                                        <p:tav tm="100000">
                                          <p:val>
                                            <p:strVal val="#ppt_w"/>
                                          </p:val>
                                        </p:tav>
                                      </p:tavLst>
                                    </p:anim>
                                    <p:anim calcmode="lin" valueType="num">
                                      <p:cBhvr>
                                        <p:cTn id="43" dur="500" fill="hold"/>
                                        <p:tgtEl>
                                          <p:spTgt spid="101"/>
                                        </p:tgtEl>
                                        <p:attrNameLst>
                                          <p:attrName>ppt_h</p:attrName>
                                        </p:attrNameLst>
                                      </p:cBhvr>
                                      <p:tavLst>
                                        <p:tav tm="0">
                                          <p:val>
                                            <p:fltVal val="0"/>
                                          </p:val>
                                        </p:tav>
                                        <p:tav tm="100000">
                                          <p:val>
                                            <p:strVal val="#ppt_h"/>
                                          </p:val>
                                        </p:tav>
                                      </p:tavLst>
                                    </p:anim>
                                    <p:animEffect transition="in" filter="fade">
                                      <p:cBhvr>
                                        <p:cTn id="44" dur="500"/>
                                        <p:tgtEl>
                                          <p:spTgt spid="10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32"/>
                                        </p:tgtEl>
                                        <p:attrNameLst>
                                          <p:attrName>style.visibility</p:attrName>
                                        </p:attrNameLst>
                                      </p:cBhvr>
                                      <p:to>
                                        <p:strVal val="visible"/>
                                      </p:to>
                                    </p:set>
                                    <p:anim calcmode="lin" valueType="num">
                                      <p:cBhvr>
                                        <p:cTn id="47" dur="500" fill="hold"/>
                                        <p:tgtEl>
                                          <p:spTgt spid="332"/>
                                        </p:tgtEl>
                                        <p:attrNameLst>
                                          <p:attrName>ppt_w</p:attrName>
                                        </p:attrNameLst>
                                      </p:cBhvr>
                                      <p:tavLst>
                                        <p:tav tm="0">
                                          <p:val>
                                            <p:fltVal val="0"/>
                                          </p:val>
                                        </p:tav>
                                        <p:tav tm="100000">
                                          <p:val>
                                            <p:strVal val="#ppt_w"/>
                                          </p:val>
                                        </p:tav>
                                      </p:tavLst>
                                    </p:anim>
                                    <p:anim calcmode="lin" valueType="num">
                                      <p:cBhvr>
                                        <p:cTn id="48" dur="500" fill="hold"/>
                                        <p:tgtEl>
                                          <p:spTgt spid="332"/>
                                        </p:tgtEl>
                                        <p:attrNameLst>
                                          <p:attrName>ppt_h</p:attrName>
                                        </p:attrNameLst>
                                      </p:cBhvr>
                                      <p:tavLst>
                                        <p:tav tm="0">
                                          <p:val>
                                            <p:fltVal val="0"/>
                                          </p:val>
                                        </p:tav>
                                        <p:tav tm="100000">
                                          <p:val>
                                            <p:strVal val="#ppt_h"/>
                                          </p:val>
                                        </p:tav>
                                      </p:tavLst>
                                    </p:anim>
                                    <p:animEffect transition="in" filter="fade">
                                      <p:cBhvr>
                                        <p:cTn id="49" dur="500"/>
                                        <p:tgtEl>
                                          <p:spTgt spid="3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96"/>
                                        </p:tgtEl>
                                        <p:attrNameLst>
                                          <p:attrName>style.visibility</p:attrName>
                                        </p:attrNameLst>
                                      </p:cBhvr>
                                      <p:to>
                                        <p:strVal val="visible"/>
                                      </p:to>
                                    </p:set>
                                    <p:anim calcmode="lin" valueType="num">
                                      <p:cBhvr>
                                        <p:cTn id="52" dur="500" fill="hold"/>
                                        <p:tgtEl>
                                          <p:spTgt spid="796"/>
                                        </p:tgtEl>
                                        <p:attrNameLst>
                                          <p:attrName>ppt_w</p:attrName>
                                        </p:attrNameLst>
                                      </p:cBhvr>
                                      <p:tavLst>
                                        <p:tav tm="0">
                                          <p:val>
                                            <p:fltVal val="0"/>
                                          </p:val>
                                        </p:tav>
                                        <p:tav tm="100000">
                                          <p:val>
                                            <p:strVal val="#ppt_w"/>
                                          </p:val>
                                        </p:tav>
                                      </p:tavLst>
                                    </p:anim>
                                    <p:anim calcmode="lin" valueType="num">
                                      <p:cBhvr>
                                        <p:cTn id="53" dur="500" fill="hold"/>
                                        <p:tgtEl>
                                          <p:spTgt spid="796"/>
                                        </p:tgtEl>
                                        <p:attrNameLst>
                                          <p:attrName>ppt_h</p:attrName>
                                        </p:attrNameLst>
                                      </p:cBhvr>
                                      <p:tavLst>
                                        <p:tav tm="0">
                                          <p:val>
                                            <p:fltVal val="0"/>
                                          </p:val>
                                        </p:tav>
                                        <p:tav tm="100000">
                                          <p:val>
                                            <p:strVal val="#ppt_h"/>
                                          </p:val>
                                        </p:tav>
                                      </p:tavLst>
                                    </p:anim>
                                    <p:animEffect transition="in" filter="fade">
                                      <p:cBhvr>
                                        <p:cTn id="54" dur="500"/>
                                        <p:tgtEl>
                                          <p:spTgt spid="79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797"/>
                                        </p:tgtEl>
                                        <p:attrNameLst>
                                          <p:attrName>style.visibility</p:attrName>
                                        </p:attrNameLst>
                                      </p:cBhvr>
                                      <p:to>
                                        <p:strVal val="visible"/>
                                      </p:to>
                                    </p:set>
                                    <p:anim calcmode="lin" valueType="num">
                                      <p:cBhvr>
                                        <p:cTn id="57" dur="500" fill="hold"/>
                                        <p:tgtEl>
                                          <p:spTgt spid="797"/>
                                        </p:tgtEl>
                                        <p:attrNameLst>
                                          <p:attrName>ppt_w</p:attrName>
                                        </p:attrNameLst>
                                      </p:cBhvr>
                                      <p:tavLst>
                                        <p:tav tm="0">
                                          <p:val>
                                            <p:fltVal val="0"/>
                                          </p:val>
                                        </p:tav>
                                        <p:tav tm="100000">
                                          <p:val>
                                            <p:strVal val="#ppt_w"/>
                                          </p:val>
                                        </p:tav>
                                      </p:tavLst>
                                    </p:anim>
                                    <p:anim calcmode="lin" valueType="num">
                                      <p:cBhvr>
                                        <p:cTn id="58" dur="500" fill="hold"/>
                                        <p:tgtEl>
                                          <p:spTgt spid="797"/>
                                        </p:tgtEl>
                                        <p:attrNameLst>
                                          <p:attrName>ppt_h</p:attrName>
                                        </p:attrNameLst>
                                      </p:cBhvr>
                                      <p:tavLst>
                                        <p:tav tm="0">
                                          <p:val>
                                            <p:fltVal val="0"/>
                                          </p:val>
                                        </p:tav>
                                        <p:tav tm="100000">
                                          <p:val>
                                            <p:strVal val="#ppt_h"/>
                                          </p:val>
                                        </p:tav>
                                      </p:tavLst>
                                    </p:anim>
                                    <p:animEffect transition="in" filter="fade">
                                      <p:cBhvr>
                                        <p:cTn id="59" dur="500"/>
                                        <p:tgtEl>
                                          <p:spTgt spid="79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798"/>
                                        </p:tgtEl>
                                        <p:attrNameLst>
                                          <p:attrName>style.visibility</p:attrName>
                                        </p:attrNameLst>
                                      </p:cBhvr>
                                      <p:to>
                                        <p:strVal val="visible"/>
                                      </p:to>
                                    </p:set>
                                    <p:anim calcmode="lin" valueType="num">
                                      <p:cBhvr>
                                        <p:cTn id="62" dur="500" fill="hold"/>
                                        <p:tgtEl>
                                          <p:spTgt spid="798"/>
                                        </p:tgtEl>
                                        <p:attrNameLst>
                                          <p:attrName>ppt_w</p:attrName>
                                        </p:attrNameLst>
                                      </p:cBhvr>
                                      <p:tavLst>
                                        <p:tav tm="0">
                                          <p:val>
                                            <p:fltVal val="0"/>
                                          </p:val>
                                        </p:tav>
                                        <p:tav tm="100000">
                                          <p:val>
                                            <p:strVal val="#ppt_w"/>
                                          </p:val>
                                        </p:tav>
                                      </p:tavLst>
                                    </p:anim>
                                    <p:anim calcmode="lin" valueType="num">
                                      <p:cBhvr>
                                        <p:cTn id="63" dur="500" fill="hold"/>
                                        <p:tgtEl>
                                          <p:spTgt spid="798"/>
                                        </p:tgtEl>
                                        <p:attrNameLst>
                                          <p:attrName>ppt_h</p:attrName>
                                        </p:attrNameLst>
                                      </p:cBhvr>
                                      <p:tavLst>
                                        <p:tav tm="0">
                                          <p:val>
                                            <p:fltVal val="0"/>
                                          </p:val>
                                        </p:tav>
                                        <p:tav tm="100000">
                                          <p:val>
                                            <p:strVal val="#ppt_h"/>
                                          </p:val>
                                        </p:tav>
                                      </p:tavLst>
                                    </p:anim>
                                    <p:animEffect transition="in" filter="fade">
                                      <p:cBhvr>
                                        <p:cTn id="64" dur="500"/>
                                        <p:tgtEl>
                                          <p:spTgt spid="79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799"/>
                                        </p:tgtEl>
                                        <p:attrNameLst>
                                          <p:attrName>style.visibility</p:attrName>
                                        </p:attrNameLst>
                                      </p:cBhvr>
                                      <p:to>
                                        <p:strVal val="visible"/>
                                      </p:to>
                                    </p:set>
                                    <p:anim calcmode="lin" valueType="num">
                                      <p:cBhvr>
                                        <p:cTn id="67" dur="500" fill="hold"/>
                                        <p:tgtEl>
                                          <p:spTgt spid="799"/>
                                        </p:tgtEl>
                                        <p:attrNameLst>
                                          <p:attrName>ppt_w</p:attrName>
                                        </p:attrNameLst>
                                      </p:cBhvr>
                                      <p:tavLst>
                                        <p:tav tm="0">
                                          <p:val>
                                            <p:fltVal val="0"/>
                                          </p:val>
                                        </p:tav>
                                        <p:tav tm="100000">
                                          <p:val>
                                            <p:strVal val="#ppt_w"/>
                                          </p:val>
                                        </p:tav>
                                      </p:tavLst>
                                    </p:anim>
                                    <p:anim calcmode="lin" valueType="num">
                                      <p:cBhvr>
                                        <p:cTn id="68" dur="500" fill="hold"/>
                                        <p:tgtEl>
                                          <p:spTgt spid="799"/>
                                        </p:tgtEl>
                                        <p:attrNameLst>
                                          <p:attrName>ppt_h</p:attrName>
                                        </p:attrNameLst>
                                      </p:cBhvr>
                                      <p:tavLst>
                                        <p:tav tm="0">
                                          <p:val>
                                            <p:fltVal val="0"/>
                                          </p:val>
                                        </p:tav>
                                        <p:tav tm="100000">
                                          <p:val>
                                            <p:strVal val="#ppt_h"/>
                                          </p:val>
                                        </p:tav>
                                      </p:tavLst>
                                    </p:anim>
                                    <p:animEffect transition="in" filter="fade">
                                      <p:cBhvr>
                                        <p:cTn id="69" dur="500"/>
                                        <p:tgtEl>
                                          <p:spTgt spid="79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821"/>
                                        </p:tgtEl>
                                        <p:attrNameLst>
                                          <p:attrName>style.visibility</p:attrName>
                                        </p:attrNameLst>
                                      </p:cBhvr>
                                      <p:to>
                                        <p:strVal val="visible"/>
                                      </p:to>
                                    </p:set>
                                    <p:anim calcmode="lin" valueType="num">
                                      <p:cBhvr>
                                        <p:cTn id="72" dur="500" fill="hold"/>
                                        <p:tgtEl>
                                          <p:spTgt spid="821"/>
                                        </p:tgtEl>
                                        <p:attrNameLst>
                                          <p:attrName>ppt_w</p:attrName>
                                        </p:attrNameLst>
                                      </p:cBhvr>
                                      <p:tavLst>
                                        <p:tav tm="0">
                                          <p:val>
                                            <p:fltVal val="0"/>
                                          </p:val>
                                        </p:tav>
                                        <p:tav tm="100000">
                                          <p:val>
                                            <p:strVal val="#ppt_w"/>
                                          </p:val>
                                        </p:tav>
                                      </p:tavLst>
                                    </p:anim>
                                    <p:anim calcmode="lin" valueType="num">
                                      <p:cBhvr>
                                        <p:cTn id="73" dur="500" fill="hold"/>
                                        <p:tgtEl>
                                          <p:spTgt spid="821"/>
                                        </p:tgtEl>
                                        <p:attrNameLst>
                                          <p:attrName>ppt_h</p:attrName>
                                        </p:attrNameLst>
                                      </p:cBhvr>
                                      <p:tavLst>
                                        <p:tav tm="0">
                                          <p:val>
                                            <p:fltVal val="0"/>
                                          </p:val>
                                        </p:tav>
                                        <p:tav tm="100000">
                                          <p:val>
                                            <p:strVal val="#ppt_h"/>
                                          </p:val>
                                        </p:tav>
                                      </p:tavLst>
                                    </p:anim>
                                    <p:animEffect transition="in" filter="fade">
                                      <p:cBhvr>
                                        <p:cTn id="74" dur="500"/>
                                        <p:tgtEl>
                                          <p:spTgt spid="821"/>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822"/>
                                        </p:tgtEl>
                                        <p:attrNameLst>
                                          <p:attrName>style.visibility</p:attrName>
                                        </p:attrNameLst>
                                      </p:cBhvr>
                                      <p:to>
                                        <p:strVal val="visible"/>
                                      </p:to>
                                    </p:set>
                                    <p:anim calcmode="lin" valueType="num">
                                      <p:cBhvr>
                                        <p:cTn id="77" dur="500" fill="hold"/>
                                        <p:tgtEl>
                                          <p:spTgt spid="822"/>
                                        </p:tgtEl>
                                        <p:attrNameLst>
                                          <p:attrName>ppt_w</p:attrName>
                                        </p:attrNameLst>
                                      </p:cBhvr>
                                      <p:tavLst>
                                        <p:tav tm="0">
                                          <p:val>
                                            <p:fltVal val="0"/>
                                          </p:val>
                                        </p:tav>
                                        <p:tav tm="100000">
                                          <p:val>
                                            <p:strVal val="#ppt_w"/>
                                          </p:val>
                                        </p:tav>
                                      </p:tavLst>
                                    </p:anim>
                                    <p:anim calcmode="lin" valueType="num">
                                      <p:cBhvr>
                                        <p:cTn id="78" dur="500" fill="hold"/>
                                        <p:tgtEl>
                                          <p:spTgt spid="822"/>
                                        </p:tgtEl>
                                        <p:attrNameLst>
                                          <p:attrName>ppt_h</p:attrName>
                                        </p:attrNameLst>
                                      </p:cBhvr>
                                      <p:tavLst>
                                        <p:tav tm="0">
                                          <p:val>
                                            <p:fltVal val="0"/>
                                          </p:val>
                                        </p:tav>
                                        <p:tav tm="100000">
                                          <p:val>
                                            <p:strVal val="#ppt_h"/>
                                          </p:val>
                                        </p:tav>
                                      </p:tavLst>
                                    </p:anim>
                                    <p:animEffect transition="in" filter="fade">
                                      <p:cBhvr>
                                        <p:cTn id="79" dur="500"/>
                                        <p:tgtEl>
                                          <p:spTgt spid="822"/>
                                        </p:tgtEl>
                                      </p:cBhvr>
                                    </p:animEffect>
                                  </p:childTnLst>
                                </p:cTn>
                              </p:par>
                              <p:par>
                                <p:cTn id="80" presetID="2" presetClass="entr" presetSubtype="4" fill="hold" nodeType="withEffect">
                                  <p:stCondLst>
                                    <p:cond delay="1000"/>
                                  </p:stCondLst>
                                  <p:childTnLst>
                                    <p:set>
                                      <p:cBhvr>
                                        <p:cTn id="81" dur="1" fill="hold">
                                          <p:stCondLst>
                                            <p:cond delay="0"/>
                                          </p:stCondLst>
                                        </p:cTn>
                                        <p:tgtEl>
                                          <p:spTgt spid="532"/>
                                        </p:tgtEl>
                                        <p:attrNameLst>
                                          <p:attrName>style.visibility</p:attrName>
                                        </p:attrNameLst>
                                      </p:cBhvr>
                                      <p:to>
                                        <p:strVal val="visible"/>
                                      </p:to>
                                    </p:set>
                                    <p:anim calcmode="lin" valueType="num">
                                      <p:cBhvr additive="base">
                                        <p:cTn id="82" dur="500" fill="hold"/>
                                        <p:tgtEl>
                                          <p:spTgt spid="532"/>
                                        </p:tgtEl>
                                        <p:attrNameLst>
                                          <p:attrName>ppt_x</p:attrName>
                                        </p:attrNameLst>
                                      </p:cBhvr>
                                      <p:tavLst>
                                        <p:tav tm="0">
                                          <p:val>
                                            <p:strVal val="#ppt_x"/>
                                          </p:val>
                                        </p:tav>
                                        <p:tav tm="100000">
                                          <p:val>
                                            <p:strVal val="#ppt_x"/>
                                          </p:val>
                                        </p:tav>
                                      </p:tavLst>
                                    </p:anim>
                                    <p:anim calcmode="lin" valueType="num">
                                      <p:cBhvr additive="base">
                                        <p:cTn id="83" dur="500" fill="hold"/>
                                        <p:tgtEl>
                                          <p:spTgt spid="532"/>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1000"/>
                                  </p:stCondLst>
                                  <p:childTnLst>
                                    <p:set>
                                      <p:cBhvr>
                                        <p:cTn id="85" dur="1" fill="hold">
                                          <p:stCondLst>
                                            <p:cond delay="0"/>
                                          </p:stCondLst>
                                        </p:cTn>
                                        <p:tgtEl>
                                          <p:spTgt spid="535"/>
                                        </p:tgtEl>
                                        <p:attrNameLst>
                                          <p:attrName>style.visibility</p:attrName>
                                        </p:attrNameLst>
                                      </p:cBhvr>
                                      <p:to>
                                        <p:strVal val="visible"/>
                                      </p:to>
                                    </p:set>
                                    <p:anim calcmode="lin" valueType="num">
                                      <p:cBhvr additive="base">
                                        <p:cTn id="86" dur="500" fill="hold"/>
                                        <p:tgtEl>
                                          <p:spTgt spid="535"/>
                                        </p:tgtEl>
                                        <p:attrNameLst>
                                          <p:attrName>ppt_x</p:attrName>
                                        </p:attrNameLst>
                                      </p:cBhvr>
                                      <p:tavLst>
                                        <p:tav tm="0">
                                          <p:val>
                                            <p:strVal val="#ppt_x"/>
                                          </p:val>
                                        </p:tav>
                                        <p:tav tm="100000">
                                          <p:val>
                                            <p:strVal val="#ppt_x"/>
                                          </p:val>
                                        </p:tav>
                                      </p:tavLst>
                                    </p:anim>
                                    <p:anim calcmode="lin" valueType="num">
                                      <p:cBhvr additive="base">
                                        <p:cTn id="87" dur="500" fill="hold"/>
                                        <p:tgtEl>
                                          <p:spTgt spid="5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animBg="1"/>
      <p:bldP spid="98" grpId="0" animBg="1"/>
      <p:bldP spid="99" grpId="0" animBg="1"/>
      <p:bldP spid="332" grpId="0" animBg="1"/>
      <p:bldP spid="796" grpId="0" animBg="1"/>
      <p:bldP spid="797" grpId="0" animBg="1"/>
      <p:bldP spid="798" grpId="0" animBg="1"/>
      <p:bldP spid="799" grpId="0" animBg="1"/>
      <p:bldP spid="821" grpId="0" animBg="1"/>
      <p:bldP spid="822" grpId="0" animBg="1"/>
      <p:bldP spid="5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任意多边形: 形状 71"/>
          <p:cNvSpPr/>
          <p:nvPr/>
        </p:nvSpPr>
        <p:spPr>
          <a:xfrm>
            <a:off x="3764976" y="2204173"/>
            <a:ext cx="1666754" cy="763930"/>
          </a:xfrm>
          <a:custGeom>
            <a:avLst/>
            <a:gdLst>
              <a:gd name="connsiteX0" fmla="*/ 0 w 1666754"/>
              <a:gd name="connsiteY0" fmla="*/ 0 h 763930"/>
              <a:gd name="connsiteX1" fmla="*/ 1006997 w 1666754"/>
              <a:gd name="connsiteY1" fmla="*/ 11575 h 763930"/>
              <a:gd name="connsiteX2" fmla="*/ 1666754 w 1666754"/>
              <a:gd name="connsiteY2" fmla="*/ 763930 h 763930"/>
            </a:gdLst>
            <a:ahLst/>
            <a:cxnLst>
              <a:cxn ang="0">
                <a:pos x="connsiteX0" y="connsiteY0"/>
              </a:cxn>
              <a:cxn ang="0">
                <a:pos x="connsiteX1" y="connsiteY1"/>
              </a:cxn>
              <a:cxn ang="0">
                <a:pos x="connsiteX2" y="connsiteY2"/>
              </a:cxn>
            </a:cxnLst>
            <a:rect l="l" t="t" r="r" b="b"/>
            <a:pathLst>
              <a:path w="1666754" h="763930">
                <a:moveTo>
                  <a:pt x="0" y="0"/>
                </a:moveTo>
                <a:lnTo>
                  <a:pt x="1006997" y="11575"/>
                </a:lnTo>
                <a:lnTo>
                  <a:pt x="1666754" y="763930"/>
                </a:lnTo>
              </a:path>
            </a:pathLst>
          </a:custGeom>
          <a:noFill/>
          <a:ln w="19050">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任意多边形: 形状 72"/>
          <p:cNvSpPr/>
          <p:nvPr/>
        </p:nvSpPr>
        <p:spPr>
          <a:xfrm>
            <a:off x="4894330" y="3593342"/>
            <a:ext cx="1666754" cy="763930"/>
          </a:xfrm>
          <a:custGeom>
            <a:avLst/>
            <a:gdLst>
              <a:gd name="connsiteX0" fmla="*/ 0 w 1666754"/>
              <a:gd name="connsiteY0" fmla="*/ 0 h 763930"/>
              <a:gd name="connsiteX1" fmla="*/ 1006997 w 1666754"/>
              <a:gd name="connsiteY1" fmla="*/ 11575 h 763930"/>
              <a:gd name="connsiteX2" fmla="*/ 1666754 w 1666754"/>
              <a:gd name="connsiteY2" fmla="*/ 763930 h 763930"/>
            </a:gdLst>
            <a:ahLst/>
            <a:cxnLst>
              <a:cxn ang="0">
                <a:pos x="connsiteX0" y="connsiteY0"/>
              </a:cxn>
              <a:cxn ang="0">
                <a:pos x="connsiteX1" y="connsiteY1"/>
              </a:cxn>
              <a:cxn ang="0">
                <a:pos x="connsiteX2" y="connsiteY2"/>
              </a:cxn>
            </a:cxnLst>
            <a:rect l="l" t="t" r="r" b="b"/>
            <a:pathLst>
              <a:path w="1666754" h="763930">
                <a:moveTo>
                  <a:pt x="0" y="0"/>
                </a:moveTo>
                <a:lnTo>
                  <a:pt x="1006997" y="11575"/>
                </a:lnTo>
                <a:lnTo>
                  <a:pt x="1666754" y="763930"/>
                </a:lnTo>
              </a:path>
            </a:pathLst>
          </a:custGeom>
          <a:noFill/>
          <a:ln w="19050">
            <a:solidFill>
              <a:srgbClr val="F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任意多边形: 形状 73"/>
          <p:cNvSpPr/>
          <p:nvPr/>
        </p:nvSpPr>
        <p:spPr>
          <a:xfrm>
            <a:off x="5745255" y="5027645"/>
            <a:ext cx="1331089" cy="1215341"/>
          </a:xfrm>
          <a:custGeom>
            <a:avLst/>
            <a:gdLst>
              <a:gd name="connsiteX0" fmla="*/ 0 w 1331089"/>
              <a:gd name="connsiteY0" fmla="*/ 46298 h 1215341"/>
              <a:gd name="connsiteX1" fmla="*/ 1331089 w 1331089"/>
              <a:gd name="connsiteY1" fmla="*/ 0 h 1215341"/>
              <a:gd name="connsiteX2" fmla="*/ 844952 w 1331089"/>
              <a:gd name="connsiteY2" fmla="*/ 1215341 h 1215341"/>
              <a:gd name="connsiteX0-1" fmla="*/ 0 w 1331089"/>
              <a:gd name="connsiteY0-2" fmla="*/ 3626 h 1215341"/>
              <a:gd name="connsiteX1-3" fmla="*/ 1331089 w 1331089"/>
              <a:gd name="connsiteY1-4" fmla="*/ 0 h 1215341"/>
              <a:gd name="connsiteX2-5" fmla="*/ 844952 w 1331089"/>
              <a:gd name="connsiteY2-6" fmla="*/ 1215341 h 1215341"/>
            </a:gdLst>
            <a:ahLst/>
            <a:cxnLst>
              <a:cxn ang="0">
                <a:pos x="connsiteX0-1" y="connsiteY0-2"/>
              </a:cxn>
              <a:cxn ang="0">
                <a:pos x="connsiteX1-3" y="connsiteY1-4"/>
              </a:cxn>
              <a:cxn ang="0">
                <a:pos x="connsiteX2-5" y="connsiteY2-6"/>
              </a:cxn>
            </a:cxnLst>
            <a:rect l="l" t="t" r="r" b="b"/>
            <a:pathLst>
              <a:path w="1331089" h="1215341">
                <a:moveTo>
                  <a:pt x="0" y="3626"/>
                </a:moveTo>
                <a:lnTo>
                  <a:pt x="1331089" y="0"/>
                </a:lnTo>
                <a:lnTo>
                  <a:pt x="844952" y="1215341"/>
                </a:lnTo>
              </a:path>
            </a:pathLst>
          </a:custGeom>
          <a:noFill/>
          <a:ln w="19050">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 name="任意多边形: 形状 76"/>
          <p:cNvSpPr/>
          <p:nvPr/>
        </p:nvSpPr>
        <p:spPr>
          <a:xfrm>
            <a:off x="5090178" y="2007364"/>
            <a:ext cx="1620172" cy="858533"/>
          </a:xfrm>
          <a:custGeom>
            <a:avLst/>
            <a:gdLst>
              <a:gd name="connsiteX0" fmla="*/ 613458 w 1435260"/>
              <a:gd name="connsiteY0" fmla="*/ 601883 h 601883"/>
              <a:gd name="connsiteX1" fmla="*/ 0 w 1435260"/>
              <a:gd name="connsiteY1" fmla="*/ 11574 h 601883"/>
              <a:gd name="connsiteX2" fmla="*/ 1435260 w 1435260"/>
              <a:gd name="connsiteY2" fmla="*/ 0 h 601883"/>
              <a:gd name="connsiteX0-1" fmla="*/ 582978 w 1435260"/>
              <a:gd name="connsiteY0-2" fmla="*/ 693323 h 693323"/>
              <a:gd name="connsiteX1-3" fmla="*/ 0 w 1435260"/>
              <a:gd name="connsiteY1-4" fmla="*/ 11574 h 693323"/>
              <a:gd name="connsiteX2-5" fmla="*/ 1435260 w 1435260"/>
              <a:gd name="connsiteY2-6" fmla="*/ 0 h 693323"/>
              <a:gd name="connsiteX0-7" fmla="*/ 747570 w 1435260"/>
              <a:gd name="connsiteY0-8" fmla="*/ 870107 h 870107"/>
              <a:gd name="connsiteX1-9" fmla="*/ 0 w 1435260"/>
              <a:gd name="connsiteY1-10" fmla="*/ 11574 h 870107"/>
              <a:gd name="connsiteX2-11" fmla="*/ 1435260 w 1435260"/>
              <a:gd name="connsiteY2-12" fmla="*/ 0 h 870107"/>
              <a:gd name="connsiteX0-13" fmla="*/ 747570 w 1325532"/>
              <a:gd name="connsiteY0-14" fmla="*/ 882299 h 882299"/>
              <a:gd name="connsiteX1-15" fmla="*/ 0 w 1325532"/>
              <a:gd name="connsiteY1-16" fmla="*/ 23766 h 882299"/>
              <a:gd name="connsiteX2-17" fmla="*/ 1325532 w 1325532"/>
              <a:gd name="connsiteY2-18" fmla="*/ 0 h 882299"/>
              <a:gd name="connsiteX0-19" fmla="*/ 747570 w 1325532"/>
              <a:gd name="connsiteY0-20" fmla="*/ 858533 h 858533"/>
              <a:gd name="connsiteX1-21" fmla="*/ 0 w 1325532"/>
              <a:gd name="connsiteY1-22" fmla="*/ 0 h 858533"/>
              <a:gd name="connsiteX2-23" fmla="*/ 1325532 w 1325532"/>
              <a:gd name="connsiteY2-24" fmla="*/ 618 h 858533"/>
              <a:gd name="connsiteX0-25" fmla="*/ 747570 w 1721772"/>
              <a:gd name="connsiteY0-26" fmla="*/ 858533 h 858533"/>
              <a:gd name="connsiteX1-27" fmla="*/ 0 w 1721772"/>
              <a:gd name="connsiteY1-28" fmla="*/ 0 h 858533"/>
              <a:gd name="connsiteX2-29" fmla="*/ 1721772 w 1721772"/>
              <a:gd name="connsiteY2-30" fmla="*/ 618 h 858533"/>
              <a:gd name="connsiteX0-31" fmla="*/ 747570 w 1620172"/>
              <a:gd name="connsiteY0-32" fmla="*/ 858533 h 858533"/>
              <a:gd name="connsiteX1-33" fmla="*/ 0 w 1620172"/>
              <a:gd name="connsiteY1-34" fmla="*/ 0 h 858533"/>
              <a:gd name="connsiteX2-35" fmla="*/ 1620172 w 1620172"/>
              <a:gd name="connsiteY2-36" fmla="*/ 618 h 858533"/>
            </a:gdLst>
            <a:ahLst/>
            <a:cxnLst>
              <a:cxn ang="0">
                <a:pos x="connsiteX0-1" y="connsiteY0-2"/>
              </a:cxn>
              <a:cxn ang="0">
                <a:pos x="connsiteX1-3" y="connsiteY1-4"/>
              </a:cxn>
              <a:cxn ang="0">
                <a:pos x="connsiteX2-5" y="connsiteY2-6"/>
              </a:cxn>
            </a:cxnLst>
            <a:rect l="l" t="t" r="r" b="b"/>
            <a:pathLst>
              <a:path w="1620172" h="858533">
                <a:moveTo>
                  <a:pt x="747570" y="858533"/>
                </a:moveTo>
                <a:lnTo>
                  <a:pt x="0" y="0"/>
                </a:lnTo>
                <a:lnTo>
                  <a:pt x="1620172" y="618"/>
                </a:lnTo>
              </a:path>
            </a:pathLst>
          </a:custGeom>
          <a:noFill/>
          <a:ln w="19050">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 name="任意多边形: 形状 77"/>
          <p:cNvSpPr/>
          <p:nvPr/>
        </p:nvSpPr>
        <p:spPr>
          <a:xfrm>
            <a:off x="6182913" y="3309410"/>
            <a:ext cx="2006252" cy="858533"/>
          </a:xfrm>
          <a:custGeom>
            <a:avLst/>
            <a:gdLst>
              <a:gd name="connsiteX0" fmla="*/ 613458 w 1435260"/>
              <a:gd name="connsiteY0" fmla="*/ 601883 h 601883"/>
              <a:gd name="connsiteX1" fmla="*/ 0 w 1435260"/>
              <a:gd name="connsiteY1" fmla="*/ 11574 h 601883"/>
              <a:gd name="connsiteX2" fmla="*/ 1435260 w 1435260"/>
              <a:gd name="connsiteY2" fmla="*/ 0 h 601883"/>
              <a:gd name="connsiteX0-1" fmla="*/ 582978 w 1435260"/>
              <a:gd name="connsiteY0-2" fmla="*/ 693323 h 693323"/>
              <a:gd name="connsiteX1-3" fmla="*/ 0 w 1435260"/>
              <a:gd name="connsiteY1-4" fmla="*/ 11574 h 693323"/>
              <a:gd name="connsiteX2-5" fmla="*/ 1435260 w 1435260"/>
              <a:gd name="connsiteY2-6" fmla="*/ 0 h 693323"/>
              <a:gd name="connsiteX0-7" fmla="*/ 747570 w 1435260"/>
              <a:gd name="connsiteY0-8" fmla="*/ 870107 h 870107"/>
              <a:gd name="connsiteX1-9" fmla="*/ 0 w 1435260"/>
              <a:gd name="connsiteY1-10" fmla="*/ 11574 h 870107"/>
              <a:gd name="connsiteX2-11" fmla="*/ 1435260 w 1435260"/>
              <a:gd name="connsiteY2-12" fmla="*/ 0 h 870107"/>
              <a:gd name="connsiteX0-13" fmla="*/ 747570 w 1325532"/>
              <a:gd name="connsiteY0-14" fmla="*/ 882299 h 882299"/>
              <a:gd name="connsiteX1-15" fmla="*/ 0 w 1325532"/>
              <a:gd name="connsiteY1-16" fmla="*/ 23766 h 882299"/>
              <a:gd name="connsiteX2-17" fmla="*/ 1325532 w 1325532"/>
              <a:gd name="connsiteY2-18" fmla="*/ 0 h 882299"/>
              <a:gd name="connsiteX0-19" fmla="*/ 747570 w 1325532"/>
              <a:gd name="connsiteY0-20" fmla="*/ 858533 h 858533"/>
              <a:gd name="connsiteX1-21" fmla="*/ 0 w 1325532"/>
              <a:gd name="connsiteY1-22" fmla="*/ 0 h 858533"/>
              <a:gd name="connsiteX2-23" fmla="*/ 1325532 w 1325532"/>
              <a:gd name="connsiteY2-24" fmla="*/ 618 h 858533"/>
              <a:gd name="connsiteX0-25" fmla="*/ 747570 w 1721772"/>
              <a:gd name="connsiteY0-26" fmla="*/ 858533 h 858533"/>
              <a:gd name="connsiteX1-27" fmla="*/ 0 w 1721772"/>
              <a:gd name="connsiteY1-28" fmla="*/ 0 h 858533"/>
              <a:gd name="connsiteX2-29" fmla="*/ 1721772 w 1721772"/>
              <a:gd name="connsiteY2-30" fmla="*/ 618 h 858533"/>
              <a:gd name="connsiteX0-31" fmla="*/ 747570 w 1620172"/>
              <a:gd name="connsiteY0-32" fmla="*/ 858533 h 858533"/>
              <a:gd name="connsiteX1-33" fmla="*/ 0 w 1620172"/>
              <a:gd name="connsiteY1-34" fmla="*/ 0 h 858533"/>
              <a:gd name="connsiteX2-35" fmla="*/ 1620172 w 1620172"/>
              <a:gd name="connsiteY2-36" fmla="*/ 618 h 858533"/>
              <a:gd name="connsiteX0-37" fmla="*/ 747570 w 2006252"/>
              <a:gd name="connsiteY0-38" fmla="*/ 858533 h 858533"/>
              <a:gd name="connsiteX1-39" fmla="*/ 0 w 2006252"/>
              <a:gd name="connsiteY1-40" fmla="*/ 0 h 858533"/>
              <a:gd name="connsiteX2-41" fmla="*/ 2006252 w 2006252"/>
              <a:gd name="connsiteY2-42" fmla="*/ 10778 h 858533"/>
            </a:gdLst>
            <a:ahLst/>
            <a:cxnLst>
              <a:cxn ang="0">
                <a:pos x="connsiteX0-1" y="connsiteY0-2"/>
              </a:cxn>
              <a:cxn ang="0">
                <a:pos x="connsiteX1-3" y="connsiteY1-4"/>
              </a:cxn>
              <a:cxn ang="0">
                <a:pos x="connsiteX2-5" y="connsiteY2-6"/>
              </a:cxn>
            </a:cxnLst>
            <a:rect l="l" t="t" r="r" b="b"/>
            <a:pathLst>
              <a:path w="2006252" h="858533">
                <a:moveTo>
                  <a:pt x="747570" y="858533"/>
                </a:moveTo>
                <a:lnTo>
                  <a:pt x="0" y="0"/>
                </a:lnTo>
                <a:lnTo>
                  <a:pt x="2006252" y="10778"/>
                </a:lnTo>
              </a:path>
            </a:pathLst>
          </a:custGeom>
          <a:noFill/>
          <a:ln w="19050">
            <a:solidFill>
              <a:srgbClr val="F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 name="任意多边形: 形状 78"/>
          <p:cNvSpPr/>
          <p:nvPr/>
        </p:nvSpPr>
        <p:spPr>
          <a:xfrm>
            <a:off x="7138080" y="4930162"/>
            <a:ext cx="1391920" cy="924560"/>
          </a:xfrm>
          <a:custGeom>
            <a:avLst/>
            <a:gdLst>
              <a:gd name="connsiteX0" fmla="*/ 0 w 1391920"/>
              <a:gd name="connsiteY0" fmla="*/ 924560 h 924560"/>
              <a:gd name="connsiteX1" fmla="*/ 335280 w 1391920"/>
              <a:gd name="connsiteY1" fmla="*/ 0 h 924560"/>
              <a:gd name="connsiteX2" fmla="*/ 1391920 w 1391920"/>
              <a:gd name="connsiteY2" fmla="*/ 10160 h 924560"/>
            </a:gdLst>
            <a:ahLst/>
            <a:cxnLst>
              <a:cxn ang="0">
                <a:pos x="connsiteX0" y="connsiteY0"/>
              </a:cxn>
              <a:cxn ang="0">
                <a:pos x="connsiteX1" y="connsiteY1"/>
              </a:cxn>
              <a:cxn ang="0">
                <a:pos x="connsiteX2" y="connsiteY2"/>
              </a:cxn>
            </a:cxnLst>
            <a:rect l="l" t="t" r="r" b="b"/>
            <a:pathLst>
              <a:path w="1391920" h="924560">
                <a:moveTo>
                  <a:pt x="0" y="924560"/>
                </a:moveTo>
                <a:lnTo>
                  <a:pt x="335280" y="0"/>
                </a:lnTo>
                <a:lnTo>
                  <a:pt x="1391920" y="10160"/>
                </a:lnTo>
              </a:path>
            </a:pathLst>
          </a:custGeom>
          <a:noFill/>
          <a:ln w="19050">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文本框 5"/>
          <p:cNvSpPr txBox="1"/>
          <p:nvPr/>
        </p:nvSpPr>
        <p:spPr>
          <a:xfrm>
            <a:off x="810260" y="1076960"/>
            <a:ext cx="2213610" cy="460375"/>
          </a:xfrm>
          <a:prstGeom prst="rect">
            <a:avLst/>
          </a:prstGeom>
          <a:noFill/>
        </p:spPr>
        <p:txBody>
          <a:bodyPr wrap="square" rtlCol="0" anchor="t">
            <a:spAutoFit/>
          </a:bodyPr>
          <a:lstStyle/>
          <a:p>
            <a:r>
              <a:rPr lang="zh-CN" altLang="en-US" sz="2400" b="1">
                <a:solidFill>
                  <a:schemeClr val="tx1"/>
                </a:solidFill>
                <a:cs typeface="+mn-ea"/>
                <a:sym typeface="+mn-lt"/>
              </a:rPr>
              <a:t>火灾事故分类</a:t>
            </a:r>
          </a:p>
        </p:txBody>
      </p:sp>
      <p:sp>
        <p:nvSpPr>
          <p:cNvPr id="7" name="文本框 6"/>
          <p:cNvSpPr txBox="1"/>
          <p:nvPr/>
        </p:nvSpPr>
        <p:spPr>
          <a:xfrm>
            <a:off x="662305" y="1911985"/>
            <a:ext cx="3103245" cy="1087755"/>
          </a:xfrm>
          <a:prstGeom prst="rect">
            <a:avLst/>
          </a:prstGeom>
          <a:noFill/>
        </p:spPr>
        <p:txBody>
          <a:bodyPr wrap="square" rtlCol="0" anchor="t">
            <a:spAutoFit/>
          </a:bodyPr>
          <a:lstStyle/>
          <a:p>
            <a:pPr>
              <a:lnSpc>
                <a:spcPct val="120000"/>
              </a:lnSpc>
              <a:spcBef>
                <a:spcPts val="0"/>
              </a:spcBef>
              <a:spcAft>
                <a:spcPts val="0"/>
              </a:spcAft>
            </a:pPr>
            <a:r>
              <a:rPr lang="zh-CN" altLang="en-US">
                <a:cs typeface="+mn-ea"/>
                <a:sym typeface="+mn-lt"/>
              </a:rPr>
              <a:t>固体火灾</a:t>
            </a:r>
          </a:p>
          <a:p>
            <a:pPr>
              <a:lnSpc>
                <a:spcPct val="120000"/>
              </a:lnSpc>
              <a:spcBef>
                <a:spcPts val="0"/>
              </a:spcBef>
              <a:spcAft>
                <a:spcPts val="0"/>
              </a:spcAft>
            </a:pPr>
            <a:r>
              <a:rPr lang="zh-CN" altLang="en-US">
                <a:cs typeface="+mn-ea"/>
                <a:sym typeface="+mn-lt"/>
              </a:rPr>
              <a:t>主要发生在木材、塑料、橡胶等加工、储存场所</a:t>
            </a:r>
          </a:p>
        </p:txBody>
      </p:sp>
      <p:sp>
        <p:nvSpPr>
          <p:cNvPr id="8" name="文本框 7"/>
          <p:cNvSpPr txBox="1"/>
          <p:nvPr/>
        </p:nvSpPr>
        <p:spPr>
          <a:xfrm>
            <a:off x="6800850" y="1694180"/>
            <a:ext cx="6096000" cy="755650"/>
          </a:xfrm>
          <a:prstGeom prst="rect">
            <a:avLst/>
          </a:prstGeom>
          <a:noFill/>
        </p:spPr>
        <p:txBody>
          <a:bodyPr wrap="square" rtlCol="0" anchor="t">
            <a:spAutoFit/>
          </a:bodyPr>
          <a:lstStyle/>
          <a:p>
            <a:pPr lvl="0" algn="l">
              <a:lnSpc>
                <a:spcPct val="120000"/>
              </a:lnSpc>
              <a:spcBef>
                <a:spcPts val="0"/>
              </a:spcBef>
              <a:spcAft>
                <a:spcPts val="0"/>
              </a:spcAft>
              <a:buClrTx/>
              <a:buSzTx/>
              <a:buFontTx/>
            </a:pPr>
            <a:r>
              <a:rPr lang="zh-CN" altLang="en-US">
                <a:cs typeface="+mn-ea"/>
                <a:sym typeface="+mn-lt"/>
              </a:rPr>
              <a:t>金属火灾</a:t>
            </a:r>
          </a:p>
          <a:p>
            <a:pPr lvl="0" algn="l">
              <a:lnSpc>
                <a:spcPct val="120000"/>
              </a:lnSpc>
              <a:spcBef>
                <a:spcPts val="0"/>
              </a:spcBef>
              <a:spcAft>
                <a:spcPts val="0"/>
              </a:spcAft>
              <a:buClrTx/>
              <a:buSzTx/>
              <a:buFontTx/>
            </a:pPr>
            <a:r>
              <a:rPr lang="zh-CN" altLang="en-US">
                <a:cs typeface="+mn-ea"/>
                <a:sym typeface="+mn-lt"/>
              </a:rPr>
              <a:t>主要发生在切削、打磨车间</a:t>
            </a:r>
          </a:p>
        </p:txBody>
      </p:sp>
      <p:sp>
        <p:nvSpPr>
          <p:cNvPr id="9" name="文本框 8"/>
          <p:cNvSpPr txBox="1"/>
          <p:nvPr/>
        </p:nvSpPr>
        <p:spPr>
          <a:xfrm>
            <a:off x="8276590" y="3073400"/>
            <a:ext cx="3143885" cy="1419860"/>
          </a:xfrm>
          <a:prstGeom prst="rect">
            <a:avLst/>
          </a:prstGeom>
          <a:noFill/>
        </p:spPr>
        <p:txBody>
          <a:bodyPr wrap="square" rtlCol="0" anchor="t">
            <a:spAutoFit/>
          </a:bodyPr>
          <a:lstStyle/>
          <a:p>
            <a:pPr lvl="0" algn="l">
              <a:lnSpc>
                <a:spcPct val="120000"/>
              </a:lnSpc>
              <a:spcBef>
                <a:spcPts val="0"/>
              </a:spcBef>
              <a:spcAft>
                <a:spcPts val="0"/>
              </a:spcAft>
              <a:buClrTx/>
              <a:buSzTx/>
              <a:buFontTx/>
            </a:pPr>
            <a:r>
              <a:rPr lang="zh-CN" altLang="en-US">
                <a:cs typeface="+mn-ea"/>
                <a:sym typeface="+mn-lt"/>
              </a:rPr>
              <a:t>电气火灾</a:t>
            </a:r>
          </a:p>
          <a:p>
            <a:pPr lvl="0" algn="l">
              <a:lnSpc>
                <a:spcPct val="120000"/>
              </a:lnSpc>
              <a:spcBef>
                <a:spcPts val="0"/>
              </a:spcBef>
              <a:spcAft>
                <a:spcPts val="0"/>
              </a:spcAft>
              <a:buClrTx/>
              <a:buSzTx/>
              <a:buFontTx/>
            </a:pPr>
            <a:r>
              <a:rPr lang="zh-CN" altLang="en-US">
                <a:cs typeface="+mn-ea"/>
                <a:sym typeface="+mn-lt"/>
              </a:rPr>
              <a:t>主要发生在生产作业场所、电气设备、变电站、配电室、电线电缆、计算机房</a:t>
            </a:r>
          </a:p>
        </p:txBody>
      </p:sp>
      <p:sp>
        <p:nvSpPr>
          <p:cNvPr id="10" name="文本框 9"/>
          <p:cNvSpPr txBox="1"/>
          <p:nvPr/>
        </p:nvSpPr>
        <p:spPr>
          <a:xfrm>
            <a:off x="8591550" y="4790440"/>
            <a:ext cx="3040380" cy="755650"/>
          </a:xfrm>
          <a:prstGeom prst="rect">
            <a:avLst/>
          </a:prstGeom>
          <a:noFill/>
        </p:spPr>
        <p:txBody>
          <a:bodyPr wrap="square" rtlCol="0" anchor="t">
            <a:spAutoFit/>
          </a:bodyPr>
          <a:lstStyle/>
          <a:p>
            <a:pPr lvl="0" algn="l">
              <a:lnSpc>
                <a:spcPct val="120000"/>
              </a:lnSpc>
              <a:spcBef>
                <a:spcPts val="0"/>
              </a:spcBef>
              <a:spcAft>
                <a:spcPts val="0"/>
              </a:spcAft>
              <a:buClrTx/>
              <a:buSzTx/>
              <a:buFontTx/>
            </a:pPr>
            <a:r>
              <a:rPr lang="zh-CN" altLang="en-US">
                <a:cs typeface="+mn-ea"/>
                <a:sym typeface="+mn-lt"/>
              </a:rPr>
              <a:t>烹饪火灾</a:t>
            </a:r>
          </a:p>
          <a:p>
            <a:pPr lvl="0" algn="l">
              <a:lnSpc>
                <a:spcPct val="120000"/>
              </a:lnSpc>
              <a:spcBef>
                <a:spcPts val="0"/>
              </a:spcBef>
              <a:spcAft>
                <a:spcPts val="0"/>
              </a:spcAft>
              <a:buClrTx/>
              <a:buSzTx/>
              <a:buFontTx/>
            </a:pPr>
            <a:r>
              <a:rPr lang="zh-CN" altLang="en-US">
                <a:cs typeface="+mn-ea"/>
                <a:sym typeface="+mn-lt"/>
              </a:rPr>
              <a:t>主要发生在食堂厨房</a:t>
            </a:r>
          </a:p>
        </p:txBody>
      </p:sp>
      <p:sp>
        <p:nvSpPr>
          <p:cNvPr id="11" name="文本框 10"/>
          <p:cNvSpPr txBox="1"/>
          <p:nvPr/>
        </p:nvSpPr>
        <p:spPr>
          <a:xfrm>
            <a:off x="2152650" y="4982845"/>
            <a:ext cx="3451225" cy="1060931"/>
          </a:xfrm>
          <a:prstGeom prst="rect">
            <a:avLst/>
          </a:prstGeom>
          <a:noFill/>
        </p:spPr>
        <p:txBody>
          <a:bodyPr wrap="square" rtlCol="0" anchor="t">
            <a:spAutoFit/>
          </a:bodyPr>
          <a:lstStyle/>
          <a:p>
            <a:pPr lvl="0" algn="l">
              <a:lnSpc>
                <a:spcPct val="120000"/>
              </a:lnSpc>
              <a:spcBef>
                <a:spcPts val="0"/>
              </a:spcBef>
              <a:spcAft>
                <a:spcPts val="0"/>
              </a:spcAft>
              <a:buClrTx/>
              <a:buSzTx/>
              <a:buFontTx/>
            </a:pPr>
            <a:r>
              <a:rPr lang="zh-CN" altLang="en-US">
                <a:cs typeface="+mn-ea"/>
                <a:sym typeface="+mn-lt"/>
              </a:rPr>
              <a:t>气体火灾</a:t>
            </a:r>
          </a:p>
          <a:p>
            <a:pPr lvl="0" algn="l">
              <a:lnSpc>
                <a:spcPct val="120000"/>
              </a:lnSpc>
              <a:spcBef>
                <a:spcPts val="0"/>
              </a:spcBef>
              <a:spcAft>
                <a:spcPts val="0"/>
              </a:spcAft>
              <a:buClrTx/>
              <a:buSzTx/>
              <a:buFontTx/>
            </a:pPr>
            <a:r>
              <a:rPr lang="zh-CN" altLang="en-US">
                <a:cs typeface="+mn-ea"/>
                <a:sym typeface="+mn-lt"/>
              </a:rPr>
              <a:t>主要发生在易燃气体生产、使用、储存场所、喷漆车间</a:t>
            </a:r>
          </a:p>
        </p:txBody>
      </p:sp>
      <p:sp>
        <p:nvSpPr>
          <p:cNvPr id="12" name="文本框 11"/>
          <p:cNvSpPr txBox="1"/>
          <p:nvPr/>
        </p:nvSpPr>
        <p:spPr>
          <a:xfrm>
            <a:off x="1042035" y="3435985"/>
            <a:ext cx="3797935" cy="1060931"/>
          </a:xfrm>
          <a:prstGeom prst="rect">
            <a:avLst/>
          </a:prstGeom>
          <a:noFill/>
        </p:spPr>
        <p:txBody>
          <a:bodyPr wrap="square" rtlCol="0" anchor="t">
            <a:spAutoFit/>
          </a:bodyPr>
          <a:lstStyle/>
          <a:p>
            <a:pPr lvl="0" algn="l">
              <a:lnSpc>
                <a:spcPct val="120000"/>
              </a:lnSpc>
              <a:spcBef>
                <a:spcPts val="0"/>
              </a:spcBef>
              <a:spcAft>
                <a:spcPts val="0"/>
              </a:spcAft>
              <a:buClrTx/>
              <a:buSzTx/>
              <a:buFontTx/>
            </a:pPr>
            <a:r>
              <a:rPr lang="zh-CN" altLang="en-US">
                <a:cs typeface="+mn-ea"/>
                <a:sym typeface="+mn-lt"/>
              </a:rPr>
              <a:t>液体火灾</a:t>
            </a:r>
          </a:p>
          <a:p>
            <a:pPr lvl="0" algn="l">
              <a:lnSpc>
                <a:spcPct val="120000"/>
              </a:lnSpc>
              <a:spcBef>
                <a:spcPts val="0"/>
              </a:spcBef>
              <a:spcAft>
                <a:spcPts val="0"/>
              </a:spcAft>
              <a:buClrTx/>
              <a:buSzTx/>
              <a:buFontTx/>
            </a:pPr>
            <a:r>
              <a:rPr lang="zh-CN" altLang="en-US">
                <a:cs typeface="+mn-ea"/>
                <a:sym typeface="+mn-lt"/>
              </a:rPr>
              <a:t>主要发生在油泵房等易燃液体生产、使用、储存场所</a:t>
            </a:r>
          </a:p>
        </p:txBody>
      </p:sp>
      <p:sp>
        <p:nvSpPr>
          <p:cNvPr id="16" name="文本框 15">
            <a:extLst>
              <a:ext uri="{FF2B5EF4-FFF2-40B4-BE49-F238E27FC236}">
                <a16:creationId xmlns:a16="http://schemas.microsoft.com/office/drawing/2014/main" xmlns="" id="{639C88FA-04BC-4B4D-D009-AA2B5EB9A791}"/>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火灾事故类型</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文本框 204"/>
          <p:cNvSpPr txBox="1"/>
          <p:nvPr/>
        </p:nvSpPr>
        <p:spPr>
          <a:xfrm>
            <a:off x="1111250" y="3937000"/>
            <a:ext cx="4318000" cy="1529715"/>
          </a:xfrm>
          <a:prstGeom prst="rect">
            <a:avLst/>
          </a:prstGeom>
          <a:noFill/>
        </p:spPr>
        <p:txBody>
          <a:bodyPr wrap="square" lIns="91440" tIns="45720" rIns="91440" bIns="45720" rtlCol="0" anchor="t">
            <a:spAutoFit/>
          </a:bodyPr>
          <a:lstStyle/>
          <a:p>
            <a:pPr lvl="0" algn="l">
              <a:lnSpc>
                <a:spcPct val="130000"/>
              </a:lnSpc>
              <a:spcBef>
                <a:spcPts val="0"/>
              </a:spcBef>
              <a:spcAft>
                <a:spcPts val="0"/>
              </a:spcAft>
              <a:buClrTx/>
              <a:buSzTx/>
              <a:buFontTx/>
            </a:pPr>
            <a:r>
              <a:rPr lang="zh-CN" altLang="en-US">
                <a:cs typeface="+mn-ea"/>
                <a:sym typeface="+mn-lt"/>
              </a:rPr>
              <a:t>对易升华的特殊易燃固体，受热放出易燃蒸气，能与空气形成爆炸性混合物，在扑救过程中应不时向燃烧区域上空及周围喷射雾状水，同时消除周围一切点火源；</a:t>
            </a:r>
          </a:p>
        </p:txBody>
      </p:sp>
      <p:sp>
        <p:nvSpPr>
          <p:cNvPr id="206" name="文本框 205"/>
          <p:cNvSpPr txBox="1"/>
          <p:nvPr/>
        </p:nvSpPr>
        <p:spPr>
          <a:xfrm>
            <a:off x="6581140" y="1960245"/>
            <a:ext cx="4770755" cy="1170305"/>
          </a:xfrm>
          <a:prstGeom prst="rect">
            <a:avLst/>
          </a:prstGeom>
          <a:noFill/>
        </p:spPr>
        <p:txBody>
          <a:bodyPr wrap="square" lIns="91440" tIns="45720" rIns="91440" bIns="45720" rtlCol="0" anchor="t">
            <a:spAutoFit/>
          </a:bodyPr>
          <a:lstStyle/>
          <a:p>
            <a:pPr lvl="0" algn="l">
              <a:lnSpc>
                <a:spcPct val="130000"/>
              </a:lnSpc>
              <a:spcBef>
                <a:spcPts val="0"/>
              </a:spcBef>
              <a:spcAft>
                <a:spcPts val="0"/>
              </a:spcAft>
              <a:buClrTx/>
              <a:buSzTx/>
              <a:buFontTx/>
            </a:pPr>
            <a:r>
              <a:rPr lang="zh-CN" altLang="en-US">
                <a:cs typeface="+mn-ea"/>
                <a:sym typeface="+mn-lt"/>
              </a:rPr>
              <a:t>扑救爆炸物品堆垛火灾时水流应采用吊射，避免强力水流引起爆炸，扑救爆炸物品火灾切忌用沙土覆盖，以免增强爆炸物品的爆炸威力；</a:t>
            </a:r>
          </a:p>
        </p:txBody>
      </p:sp>
      <p:sp>
        <p:nvSpPr>
          <p:cNvPr id="207" name="文本框 206"/>
          <p:cNvSpPr txBox="1"/>
          <p:nvPr/>
        </p:nvSpPr>
        <p:spPr>
          <a:xfrm>
            <a:off x="6581140" y="3937000"/>
            <a:ext cx="4770120" cy="1529715"/>
          </a:xfrm>
          <a:prstGeom prst="rect">
            <a:avLst/>
          </a:prstGeom>
          <a:noFill/>
        </p:spPr>
        <p:txBody>
          <a:bodyPr wrap="square" lIns="91440" tIns="45720" rIns="91440" bIns="45720" rtlCol="0" anchor="t">
            <a:spAutoFit/>
          </a:bodyPr>
          <a:lstStyle/>
          <a:p>
            <a:pPr lvl="0" algn="l">
              <a:lnSpc>
                <a:spcPct val="130000"/>
              </a:lnSpc>
              <a:spcBef>
                <a:spcPts val="0"/>
              </a:spcBef>
              <a:spcAft>
                <a:spcPts val="0"/>
              </a:spcAft>
              <a:buClrTx/>
              <a:buSzTx/>
              <a:buFontTx/>
            </a:pPr>
            <a:r>
              <a:rPr lang="zh-CN" altLang="en-US">
                <a:cs typeface="+mn-ea"/>
                <a:sym typeface="+mn-lt"/>
              </a:rPr>
              <a:t>遇湿易燃物品火灾禁止使用水、泡沫、酸碱等湿性灭火剂扑救，一般可用干粉、二氧化碳、卤代烷扑救，固体遇湿易燃物品应使用水泥、干沙、干粉、硅藻土等覆盖。</a:t>
            </a:r>
          </a:p>
        </p:txBody>
      </p:sp>
      <p:sp>
        <p:nvSpPr>
          <p:cNvPr id="9" name="文本框 8"/>
          <p:cNvSpPr txBox="1"/>
          <p:nvPr/>
        </p:nvSpPr>
        <p:spPr>
          <a:xfrm>
            <a:off x="755015" y="1198880"/>
            <a:ext cx="3425825" cy="398780"/>
          </a:xfrm>
          <a:prstGeom prst="rect">
            <a:avLst/>
          </a:prstGeom>
          <a:noFill/>
        </p:spPr>
        <p:txBody>
          <a:bodyPr wrap="square" rtlCol="0" anchor="t">
            <a:spAutoFit/>
          </a:bodyPr>
          <a:lstStyle/>
          <a:p>
            <a:r>
              <a:rPr lang="zh-CN" altLang="en-US" sz="2000" b="1">
                <a:cs typeface="+mn-ea"/>
                <a:sym typeface="+mn-lt"/>
              </a:rPr>
              <a:t>火灾事故分类——固体火灾</a:t>
            </a:r>
          </a:p>
        </p:txBody>
      </p:sp>
      <p:sp>
        <p:nvSpPr>
          <p:cNvPr id="10" name="文本框 9"/>
          <p:cNvSpPr txBox="1"/>
          <p:nvPr/>
        </p:nvSpPr>
        <p:spPr>
          <a:xfrm>
            <a:off x="1003300" y="1960245"/>
            <a:ext cx="4667885" cy="1170305"/>
          </a:xfrm>
          <a:prstGeom prst="rect">
            <a:avLst/>
          </a:prstGeom>
          <a:noFill/>
        </p:spPr>
        <p:txBody>
          <a:bodyPr wrap="square" rtlCol="0" anchor="t">
            <a:spAutoFit/>
          </a:bodyPr>
          <a:lstStyle/>
          <a:p>
            <a:pPr>
              <a:lnSpc>
                <a:spcPct val="130000"/>
              </a:lnSpc>
              <a:spcBef>
                <a:spcPts val="0"/>
              </a:spcBef>
              <a:spcAft>
                <a:spcPts val="0"/>
              </a:spcAft>
            </a:pPr>
            <a:r>
              <a:rPr lang="zh-CN" altLang="en-US">
                <a:cs typeface="+mn-ea"/>
                <a:sym typeface="+mn-lt"/>
              </a:rPr>
              <a:t>木材、煤、棉等发生火灾，一般可用水灭火，或使用水基的泡沫、酸碱灭火器、干粉灭火器扑救，先控制住燃烧范围，再逐步扑灭；</a:t>
            </a:r>
          </a:p>
        </p:txBody>
      </p:sp>
      <p:grpSp>
        <p:nvGrpSpPr>
          <p:cNvPr id="14" name="组合 13"/>
          <p:cNvGrpSpPr/>
          <p:nvPr/>
        </p:nvGrpSpPr>
        <p:grpSpPr>
          <a:xfrm>
            <a:off x="697230" y="1797050"/>
            <a:ext cx="5125720" cy="1717040"/>
            <a:chOff x="1138" y="2785"/>
            <a:chExt cx="8072" cy="2704"/>
          </a:xfrm>
        </p:grpSpPr>
        <p:sp>
          <p:nvSpPr>
            <p:cNvPr id="11" name="矩形 10"/>
            <p:cNvSpPr/>
            <p:nvPr/>
          </p:nvSpPr>
          <p:spPr>
            <a:xfrm>
              <a:off x="1213" y="2785"/>
              <a:ext cx="7954" cy="2705"/>
            </a:xfrm>
            <a:prstGeom prst="rect">
              <a:avLst/>
            </a:prstGeom>
            <a:noFill/>
            <a:ln>
              <a:solidFill>
                <a:srgbClr val="B9412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圆角矩形 11"/>
            <p:cNvSpPr/>
            <p:nvPr/>
          </p:nvSpPr>
          <p:spPr>
            <a:xfrm>
              <a:off x="1138" y="3201"/>
              <a:ext cx="119" cy="1614"/>
            </a:xfrm>
            <a:prstGeom prst="roundRect">
              <a:avLst/>
            </a:prstGeom>
            <a:solidFill>
              <a:srgbClr val="B94121"/>
            </a:solidFill>
            <a:ln>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圆角矩形 12"/>
            <p:cNvSpPr/>
            <p:nvPr/>
          </p:nvSpPr>
          <p:spPr>
            <a:xfrm>
              <a:off x="9092" y="3265"/>
              <a:ext cx="119" cy="1614"/>
            </a:xfrm>
            <a:prstGeom prst="roundRect">
              <a:avLst/>
            </a:prstGeom>
            <a:solidFill>
              <a:srgbClr val="B94121"/>
            </a:solidFill>
            <a:ln>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5" name="组合 14"/>
          <p:cNvGrpSpPr/>
          <p:nvPr/>
        </p:nvGrpSpPr>
        <p:grpSpPr>
          <a:xfrm>
            <a:off x="6393815" y="1797050"/>
            <a:ext cx="5125720" cy="1717040"/>
            <a:chOff x="1138" y="2785"/>
            <a:chExt cx="8072" cy="2704"/>
          </a:xfrm>
        </p:grpSpPr>
        <p:sp>
          <p:nvSpPr>
            <p:cNvPr id="16" name="矩形 15"/>
            <p:cNvSpPr/>
            <p:nvPr/>
          </p:nvSpPr>
          <p:spPr>
            <a:xfrm>
              <a:off x="1213" y="2785"/>
              <a:ext cx="7954" cy="2705"/>
            </a:xfrm>
            <a:prstGeom prst="rect">
              <a:avLst/>
            </a:prstGeom>
            <a:noFill/>
            <a:ln>
              <a:solidFill>
                <a:srgbClr val="B9412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圆角矩形 16"/>
            <p:cNvSpPr/>
            <p:nvPr/>
          </p:nvSpPr>
          <p:spPr>
            <a:xfrm>
              <a:off x="1138" y="3201"/>
              <a:ext cx="119" cy="1614"/>
            </a:xfrm>
            <a:prstGeom prst="roundRect">
              <a:avLst/>
            </a:prstGeom>
            <a:solidFill>
              <a:srgbClr val="B94121"/>
            </a:solidFill>
            <a:ln>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圆角矩形 17"/>
            <p:cNvSpPr/>
            <p:nvPr/>
          </p:nvSpPr>
          <p:spPr>
            <a:xfrm>
              <a:off x="9092" y="3265"/>
              <a:ext cx="119" cy="1614"/>
            </a:xfrm>
            <a:prstGeom prst="roundRect">
              <a:avLst/>
            </a:prstGeom>
            <a:solidFill>
              <a:srgbClr val="B94121"/>
            </a:solidFill>
            <a:ln>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9" name="组合 18"/>
          <p:cNvGrpSpPr/>
          <p:nvPr/>
        </p:nvGrpSpPr>
        <p:grpSpPr>
          <a:xfrm>
            <a:off x="707390" y="3875405"/>
            <a:ext cx="5125720" cy="1717040"/>
            <a:chOff x="1138" y="2785"/>
            <a:chExt cx="8072" cy="2704"/>
          </a:xfrm>
        </p:grpSpPr>
        <p:sp>
          <p:nvSpPr>
            <p:cNvPr id="20" name="矩形 19"/>
            <p:cNvSpPr/>
            <p:nvPr/>
          </p:nvSpPr>
          <p:spPr>
            <a:xfrm>
              <a:off x="1213" y="2785"/>
              <a:ext cx="7954" cy="2705"/>
            </a:xfrm>
            <a:prstGeom prst="rect">
              <a:avLst/>
            </a:prstGeom>
            <a:noFill/>
            <a:ln>
              <a:solidFill>
                <a:srgbClr val="B9412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圆角矩形 20"/>
            <p:cNvSpPr/>
            <p:nvPr/>
          </p:nvSpPr>
          <p:spPr>
            <a:xfrm>
              <a:off x="1138" y="3201"/>
              <a:ext cx="119" cy="1614"/>
            </a:xfrm>
            <a:prstGeom prst="roundRect">
              <a:avLst/>
            </a:prstGeom>
            <a:solidFill>
              <a:srgbClr val="B94121"/>
            </a:solidFill>
            <a:ln>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圆角矩形 21"/>
            <p:cNvSpPr/>
            <p:nvPr/>
          </p:nvSpPr>
          <p:spPr>
            <a:xfrm>
              <a:off x="9092" y="3265"/>
              <a:ext cx="119" cy="1614"/>
            </a:xfrm>
            <a:prstGeom prst="roundRect">
              <a:avLst/>
            </a:prstGeom>
            <a:solidFill>
              <a:srgbClr val="B94121"/>
            </a:solidFill>
            <a:ln>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3" name="组合 22"/>
          <p:cNvGrpSpPr/>
          <p:nvPr/>
        </p:nvGrpSpPr>
        <p:grpSpPr>
          <a:xfrm>
            <a:off x="6403975" y="3937000"/>
            <a:ext cx="5125720" cy="1717040"/>
            <a:chOff x="1138" y="2785"/>
            <a:chExt cx="8072" cy="2704"/>
          </a:xfrm>
        </p:grpSpPr>
        <p:sp>
          <p:nvSpPr>
            <p:cNvPr id="24" name="矩形 23"/>
            <p:cNvSpPr/>
            <p:nvPr/>
          </p:nvSpPr>
          <p:spPr>
            <a:xfrm>
              <a:off x="1213" y="2785"/>
              <a:ext cx="7954" cy="2705"/>
            </a:xfrm>
            <a:prstGeom prst="rect">
              <a:avLst/>
            </a:prstGeom>
            <a:noFill/>
            <a:ln>
              <a:solidFill>
                <a:srgbClr val="B9412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圆角矩形 24"/>
            <p:cNvSpPr/>
            <p:nvPr/>
          </p:nvSpPr>
          <p:spPr>
            <a:xfrm>
              <a:off x="1138" y="3201"/>
              <a:ext cx="119" cy="1614"/>
            </a:xfrm>
            <a:prstGeom prst="roundRect">
              <a:avLst/>
            </a:prstGeom>
            <a:solidFill>
              <a:srgbClr val="B94121"/>
            </a:solidFill>
            <a:ln>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圆角矩形 25"/>
            <p:cNvSpPr/>
            <p:nvPr/>
          </p:nvSpPr>
          <p:spPr>
            <a:xfrm>
              <a:off x="9092" y="3265"/>
              <a:ext cx="119" cy="1614"/>
            </a:xfrm>
            <a:prstGeom prst="roundRect">
              <a:avLst/>
            </a:prstGeom>
            <a:solidFill>
              <a:srgbClr val="B94121"/>
            </a:solidFill>
            <a:ln>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8" name="文本框 27">
            <a:extLst>
              <a:ext uri="{FF2B5EF4-FFF2-40B4-BE49-F238E27FC236}">
                <a16:creationId xmlns:a16="http://schemas.microsoft.com/office/drawing/2014/main" xmlns="" id="{72CB1B52-E353-CBFE-D315-958C3121CCAF}"/>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火灾事故类型</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6449695" y="2823210"/>
            <a:ext cx="2199005" cy="2084070"/>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在确保安全的前提下，将火场内的设备或容器内的可燃、易燃液体排放、泄除、转移至安全地带；</a:t>
            </a:r>
          </a:p>
        </p:txBody>
      </p:sp>
      <p:sp>
        <p:nvSpPr>
          <p:cNvPr id="32" name="文本框 31"/>
          <p:cNvSpPr txBox="1"/>
          <p:nvPr/>
        </p:nvSpPr>
        <p:spPr>
          <a:xfrm>
            <a:off x="3784600" y="2827020"/>
            <a:ext cx="2398395" cy="3080385"/>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根据火情选用干粉、泡沫、卤代烷、CO₂型灭火器，或使用防火沙进行灭火。对比水轻双不溶于水的液体不得用水灭火，以免造成流淌火，水溶性液体最好使用抗溶性泡沫；</a:t>
            </a:r>
          </a:p>
        </p:txBody>
      </p:sp>
      <p:sp>
        <p:nvSpPr>
          <p:cNvPr id="33" name="文本框 32"/>
          <p:cNvSpPr txBox="1"/>
          <p:nvPr/>
        </p:nvSpPr>
        <p:spPr>
          <a:xfrm>
            <a:off x="8883015" y="2827020"/>
            <a:ext cx="2189480" cy="2416175"/>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扑救毒害和腐蚀品的火灾时，应尽量使用低压水流或雾状水以防止溅出；遇酸类或碱类腐蚀品最好调制相应的中和剂稀释中和。</a:t>
            </a:r>
          </a:p>
        </p:txBody>
      </p:sp>
      <p:sp>
        <p:nvSpPr>
          <p:cNvPr id="14" name="文本框 13"/>
          <p:cNvSpPr txBox="1"/>
          <p:nvPr/>
        </p:nvSpPr>
        <p:spPr>
          <a:xfrm>
            <a:off x="824230" y="1250950"/>
            <a:ext cx="3945890" cy="398780"/>
          </a:xfrm>
          <a:prstGeom prst="rect">
            <a:avLst/>
          </a:prstGeom>
          <a:noFill/>
        </p:spPr>
        <p:txBody>
          <a:bodyPr wrap="square" rtlCol="0" anchor="t">
            <a:spAutoFit/>
          </a:bodyPr>
          <a:lstStyle/>
          <a:p>
            <a:r>
              <a:rPr lang="zh-CN" altLang="en-US" sz="2000" b="1">
                <a:cs typeface="+mn-ea"/>
                <a:sym typeface="+mn-lt"/>
              </a:rPr>
              <a:t>火灾事故分类——液体火灾</a:t>
            </a:r>
          </a:p>
        </p:txBody>
      </p:sp>
      <p:sp>
        <p:nvSpPr>
          <p:cNvPr id="15" name="文本框 14"/>
          <p:cNvSpPr txBox="1"/>
          <p:nvPr/>
        </p:nvSpPr>
        <p:spPr>
          <a:xfrm>
            <a:off x="1000125" y="2823210"/>
            <a:ext cx="2354580" cy="2748280"/>
          </a:xfrm>
          <a:prstGeom prst="rect">
            <a:avLst/>
          </a:prstGeom>
          <a:noFill/>
        </p:spPr>
        <p:txBody>
          <a:bodyPr wrap="square" rtlCol="0" anchor="t">
            <a:spAutoFit/>
          </a:bodyPr>
          <a:lstStyle/>
          <a:p>
            <a:pPr>
              <a:lnSpc>
                <a:spcPct val="120000"/>
              </a:lnSpc>
              <a:spcBef>
                <a:spcPts val="0"/>
              </a:spcBef>
              <a:spcAft>
                <a:spcPts val="0"/>
              </a:spcAft>
            </a:pPr>
            <a:r>
              <a:rPr lang="zh-CN" altLang="en-US">
                <a:cs typeface="+mn-ea"/>
                <a:sym typeface="+mn-lt"/>
              </a:rPr>
              <a:t>当发生液体火灾时，要先停机，再灭火。如液压站、油泵房等液体火灾应采取措施停机后，再停止油泵等设备，关闭供油管路阀门，或关闭管路泄漏处上、下游阀门；</a:t>
            </a:r>
          </a:p>
        </p:txBody>
      </p:sp>
      <p:sp>
        <p:nvSpPr>
          <p:cNvPr id="27" name="椭圆 26"/>
          <p:cNvSpPr/>
          <p:nvPr/>
        </p:nvSpPr>
        <p:spPr>
          <a:xfrm>
            <a:off x="1638300" y="1869440"/>
            <a:ext cx="894715" cy="894715"/>
          </a:xfrm>
          <a:prstGeom prst="ellipse">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椭圆 43"/>
          <p:cNvSpPr/>
          <p:nvPr/>
        </p:nvSpPr>
        <p:spPr>
          <a:xfrm>
            <a:off x="4366260" y="1869440"/>
            <a:ext cx="894715" cy="894715"/>
          </a:xfrm>
          <a:prstGeom prst="ellipse">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椭圆 44"/>
          <p:cNvSpPr/>
          <p:nvPr/>
        </p:nvSpPr>
        <p:spPr>
          <a:xfrm>
            <a:off x="6920230" y="1869440"/>
            <a:ext cx="894715" cy="894715"/>
          </a:xfrm>
          <a:prstGeom prst="ellipse">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椭圆 45"/>
          <p:cNvSpPr/>
          <p:nvPr/>
        </p:nvSpPr>
        <p:spPr>
          <a:xfrm>
            <a:off x="9648190" y="1869440"/>
            <a:ext cx="894715" cy="894715"/>
          </a:xfrm>
          <a:prstGeom prst="ellipse">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燕尾形 50"/>
          <p:cNvSpPr/>
          <p:nvPr/>
        </p:nvSpPr>
        <p:spPr>
          <a:xfrm>
            <a:off x="2862580" y="1912620"/>
            <a:ext cx="837565" cy="793750"/>
          </a:xfrm>
          <a:prstGeom prst="chevron">
            <a:avLst/>
          </a:prstGeom>
          <a:noFill/>
          <a:ln>
            <a:gradFill>
              <a:gsLst>
                <a:gs pos="0">
                  <a:schemeClr val="accent1">
                    <a:lumMod val="5000"/>
                    <a:lumOff val="95000"/>
                  </a:schemeClr>
                </a:gs>
                <a:gs pos="74000">
                  <a:srgbClr val="B94121"/>
                </a:gs>
                <a:gs pos="83000">
                  <a:srgbClr val="B94121"/>
                </a:gs>
                <a:gs pos="100000">
                  <a:srgbClr val="B9412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燕尾形 51"/>
          <p:cNvSpPr/>
          <p:nvPr/>
        </p:nvSpPr>
        <p:spPr>
          <a:xfrm>
            <a:off x="5671820" y="1920240"/>
            <a:ext cx="837565" cy="793750"/>
          </a:xfrm>
          <a:prstGeom prst="chevron">
            <a:avLst/>
          </a:prstGeom>
          <a:noFill/>
          <a:ln>
            <a:gradFill>
              <a:gsLst>
                <a:gs pos="0">
                  <a:schemeClr val="accent1">
                    <a:lumMod val="5000"/>
                    <a:lumOff val="95000"/>
                  </a:schemeClr>
                </a:gs>
                <a:gs pos="74000">
                  <a:srgbClr val="B94121"/>
                </a:gs>
                <a:gs pos="83000">
                  <a:srgbClr val="B94121"/>
                </a:gs>
                <a:gs pos="100000">
                  <a:srgbClr val="B9412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燕尾形 52"/>
          <p:cNvSpPr/>
          <p:nvPr/>
        </p:nvSpPr>
        <p:spPr>
          <a:xfrm>
            <a:off x="8312785" y="1869440"/>
            <a:ext cx="837565" cy="793750"/>
          </a:xfrm>
          <a:prstGeom prst="chevron">
            <a:avLst/>
          </a:prstGeom>
          <a:noFill/>
          <a:ln>
            <a:gradFill>
              <a:gsLst>
                <a:gs pos="0">
                  <a:schemeClr val="accent1">
                    <a:lumMod val="5000"/>
                    <a:lumOff val="95000"/>
                  </a:schemeClr>
                </a:gs>
                <a:gs pos="74000">
                  <a:srgbClr val="B94121"/>
                </a:gs>
                <a:gs pos="83000">
                  <a:srgbClr val="B94121"/>
                </a:gs>
                <a:gs pos="100000">
                  <a:srgbClr val="B9412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4" name="图片 53" descr="32313536323534323b32313536323534373bcffbb7c0d4b120"/>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97050" y="2028825"/>
            <a:ext cx="577215" cy="577215"/>
          </a:xfrm>
          <a:prstGeom prst="rect">
            <a:avLst/>
          </a:prstGeom>
        </p:spPr>
      </p:pic>
      <p:pic>
        <p:nvPicPr>
          <p:cNvPr id="55" name="图片 54" descr="32313536323534323b32313536323534373bcffbb7c0d4b120"/>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094220" y="2020570"/>
            <a:ext cx="577215" cy="577215"/>
          </a:xfrm>
          <a:prstGeom prst="rect">
            <a:avLst/>
          </a:prstGeom>
        </p:spPr>
      </p:pic>
      <p:pic>
        <p:nvPicPr>
          <p:cNvPr id="56" name="图片 55" descr="32313538363134383b32313538363233313bcffbb7c0cba835"/>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485005" y="2061210"/>
            <a:ext cx="601980" cy="601980"/>
          </a:xfrm>
          <a:prstGeom prst="rect">
            <a:avLst/>
          </a:prstGeom>
        </p:spPr>
      </p:pic>
      <p:pic>
        <p:nvPicPr>
          <p:cNvPr id="57" name="图片 56" descr="32313538363134383b32313538363233313bcffbb7c0cba835"/>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806940" y="2016760"/>
            <a:ext cx="601980" cy="601980"/>
          </a:xfrm>
          <a:prstGeom prst="rect">
            <a:avLst/>
          </a:prstGeom>
        </p:spPr>
      </p:pic>
      <p:sp>
        <p:nvSpPr>
          <p:cNvPr id="19" name="文本框 18">
            <a:extLst>
              <a:ext uri="{FF2B5EF4-FFF2-40B4-BE49-F238E27FC236}">
                <a16:creationId xmlns:a16="http://schemas.microsoft.com/office/drawing/2014/main" xmlns="" id="{F3E49715-5947-E07A-4E7E-151BFF352727}"/>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火灾事故类型</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文本框 117"/>
          <p:cNvSpPr txBox="1"/>
          <p:nvPr/>
        </p:nvSpPr>
        <p:spPr>
          <a:xfrm>
            <a:off x="1130419" y="3601240"/>
            <a:ext cx="1886486" cy="2416175"/>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发现可燃、易燃气体泄漏，应立即停机或关闭供气阀门，检查泄漏影响区可燃气体积聚情况，保持通风；</a:t>
            </a:r>
          </a:p>
        </p:txBody>
      </p:sp>
      <p:sp>
        <p:nvSpPr>
          <p:cNvPr id="119" name="文本框 118"/>
          <p:cNvSpPr txBox="1"/>
          <p:nvPr/>
        </p:nvSpPr>
        <p:spPr>
          <a:xfrm>
            <a:off x="3781523" y="3601240"/>
            <a:ext cx="1920359" cy="2084070"/>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在确保安全的前提下，将火场内设备或容器里的可燃、易燃气体排放、泄除、转移至安全地带；</a:t>
            </a:r>
          </a:p>
        </p:txBody>
      </p:sp>
      <p:sp>
        <p:nvSpPr>
          <p:cNvPr id="120" name="文本框 119"/>
          <p:cNvSpPr txBox="1"/>
          <p:nvPr/>
        </p:nvSpPr>
        <p:spPr>
          <a:xfrm>
            <a:off x="6490119" y="3601240"/>
            <a:ext cx="1914741" cy="2416175"/>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监测灾区可燃气体浓度，再采取堵漏措施，排除积聚的可燃气体，消除爆炸危险后，再采取措施扑灭明火；</a:t>
            </a:r>
          </a:p>
        </p:txBody>
      </p:sp>
      <p:sp>
        <p:nvSpPr>
          <p:cNvPr id="121" name="文本框 120"/>
          <p:cNvSpPr txBox="1"/>
          <p:nvPr/>
        </p:nvSpPr>
        <p:spPr>
          <a:xfrm>
            <a:off x="9168197" y="3601079"/>
            <a:ext cx="2005758" cy="2084070"/>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切忌盲目扑灭火焰，在没有采取堵漏措施的情况下，必须保持稳定燃烧，防止引发爆炸。</a:t>
            </a:r>
          </a:p>
        </p:txBody>
      </p:sp>
      <p:pic>
        <p:nvPicPr>
          <p:cNvPr id="3" name="图片 2"/>
          <p:cNvPicPr/>
          <p:nvPr/>
        </p:nvPicPr>
        <p:blipFill>
          <a:blip r:embed="rId2"/>
          <a:stretch>
            <a:fillRect/>
          </a:stretch>
        </p:blipFill>
        <p:spPr>
          <a:xfrm>
            <a:off x="1070783" y="2410449"/>
            <a:ext cx="2005758" cy="981541"/>
          </a:xfrm>
          <a:prstGeom prst="rect">
            <a:avLst/>
          </a:prstGeom>
        </p:spPr>
      </p:pic>
      <p:pic>
        <p:nvPicPr>
          <p:cNvPr id="4" name="图片 3"/>
          <p:cNvPicPr/>
          <p:nvPr/>
        </p:nvPicPr>
        <p:blipFill>
          <a:blip r:embed="rId3"/>
          <a:stretch>
            <a:fillRect/>
          </a:stretch>
        </p:blipFill>
        <p:spPr>
          <a:xfrm>
            <a:off x="3768621" y="2410449"/>
            <a:ext cx="2005758" cy="981541"/>
          </a:xfrm>
          <a:prstGeom prst="rect">
            <a:avLst/>
          </a:prstGeom>
        </p:spPr>
      </p:pic>
      <p:pic>
        <p:nvPicPr>
          <p:cNvPr id="5" name="图片 4"/>
          <p:cNvPicPr/>
          <p:nvPr/>
        </p:nvPicPr>
        <p:blipFill>
          <a:blip r:embed="rId4"/>
          <a:stretch>
            <a:fillRect/>
          </a:stretch>
        </p:blipFill>
        <p:spPr>
          <a:xfrm>
            <a:off x="6513747" y="2411431"/>
            <a:ext cx="2005758" cy="981541"/>
          </a:xfrm>
          <a:prstGeom prst="rect">
            <a:avLst/>
          </a:prstGeom>
        </p:spPr>
      </p:pic>
      <p:pic>
        <p:nvPicPr>
          <p:cNvPr id="6" name="图片 5"/>
          <p:cNvPicPr/>
          <p:nvPr/>
        </p:nvPicPr>
        <p:blipFill>
          <a:blip r:embed="rId5"/>
          <a:stretch>
            <a:fillRect/>
          </a:stretch>
        </p:blipFill>
        <p:spPr>
          <a:xfrm>
            <a:off x="9206949" y="2410448"/>
            <a:ext cx="2005758" cy="981541"/>
          </a:xfrm>
          <a:prstGeom prst="rect">
            <a:avLst/>
          </a:prstGeom>
        </p:spPr>
      </p:pic>
      <p:sp>
        <p:nvSpPr>
          <p:cNvPr id="7" name="文本框 6"/>
          <p:cNvSpPr txBox="1"/>
          <p:nvPr/>
        </p:nvSpPr>
        <p:spPr>
          <a:xfrm>
            <a:off x="1130300" y="1570355"/>
            <a:ext cx="3368675" cy="398780"/>
          </a:xfrm>
          <a:prstGeom prst="rect">
            <a:avLst/>
          </a:prstGeom>
          <a:noFill/>
        </p:spPr>
        <p:txBody>
          <a:bodyPr wrap="square" rtlCol="0" anchor="t">
            <a:spAutoFit/>
          </a:bodyPr>
          <a:lstStyle/>
          <a:p>
            <a:r>
              <a:rPr lang="zh-CN" altLang="en-US" sz="2000" b="1">
                <a:cs typeface="+mn-ea"/>
                <a:sym typeface="+mn-lt"/>
              </a:rPr>
              <a:t>火灾事故分类——气体火灾</a:t>
            </a:r>
          </a:p>
        </p:txBody>
      </p:sp>
      <p:sp>
        <p:nvSpPr>
          <p:cNvPr id="12" name="文本框 11">
            <a:extLst>
              <a:ext uri="{FF2B5EF4-FFF2-40B4-BE49-F238E27FC236}">
                <a16:creationId xmlns:a16="http://schemas.microsoft.com/office/drawing/2014/main" xmlns="" id="{6AD86507-090A-02EB-58FC-5A3160D51BCE}"/>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火灾事故类型</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矩形: 圆角 900"/>
          <p:cNvSpPr/>
          <p:nvPr/>
        </p:nvSpPr>
        <p:spPr>
          <a:xfrm>
            <a:off x="7983855" y="2111375"/>
            <a:ext cx="2563495" cy="4350385"/>
          </a:xfrm>
          <a:prstGeom prst="roundRect">
            <a:avLst>
              <a:gd name="adj" fmla="val 7367"/>
            </a:avLst>
          </a:prstGeom>
          <a:solidFill>
            <a:srgbClr val="FB88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任意多边形: 形状 29"/>
          <p:cNvSpPr/>
          <p:nvPr/>
        </p:nvSpPr>
        <p:spPr>
          <a:xfrm>
            <a:off x="7983855" y="2271395"/>
            <a:ext cx="926465" cy="676910"/>
          </a:xfrm>
          <a:custGeom>
            <a:avLst/>
            <a:gdLst>
              <a:gd name="connsiteX0" fmla="*/ 0 w 926592"/>
              <a:gd name="connsiteY0" fmla="*/ 676656 h 676656"/>
              <a:gd name="connsiteX1" fmla="*/ 408432 w 926592"/>
              <a:gd name="connsiteY1" fmla="*/ 225552 h 676656"/>
              <a:gd name="connsiteX2" fmla="*/ 926592 w 926592"/>
              <a:gd name="connsiteY2" fmla="*/ 0 h 676656"/>
            </a:gdLst>
            <a:ahLst/>
            <a:cxnLst>
              <a:cxn ang="0">
                <a:pos x="connsiteX0" y="connsiteY0"/>
              </a:cxn>
              <a:cxn ang="0">
                <a:pos x="connsiteX1" y="connsiteY1"/>
              </a:cxn>
              <a:cxn ang="0">
                <a:pos x="connsiteX2" y="connsiteY2"/>
              </a:cxn>
            </a:cxnLst>
            <a:rect l="l" t="t" r="r" b="b"/>
            <a:pathLst>
              <a:path w="926592" h="676656">
                <a:moveTo>
                  <a:pt x="0" y="676656"/>
                </a:moveTo>
                <a:cubicBezTo>
                  <a:pt x="127000" y="507492"/>
                  <a:pt x="254000" y="338328"/>
                  <a:pt x="408432" y="225552"/>
                </a:cubicBezTo>
                <a:cubicBezTo>
                  <a:pt x="562864" y="112776"/>
                  <a:pt x="744728" y="56388"/>
                  <a:pt x="926592" y="0"/>
                </a:cubicBezTo>
              </a:path>
            </a:pathLst>
          </a:cu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椭圆 30"/>
          <p:cNvSpPr/>
          <p:nvPr/>
        </p:nvSpPr>
        <p:spPr>
          <a:xfrm>
            <a:off x="8975725" y="2202180"/>
            <a:ext cx="103505" cy="10350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6" name="椭圆 905"/>
          <p:cNvSpPr/>
          <p:nvPr/>
        </p:nvSpPr>
        <p:spPr>
          <a:xfrm>
            <a:off x="8098790" y="3232150"/>
            <a:ext cx="83820" cy="83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108" name="图形 1107"/>
          <p:cNvPicPr>
            <a:picLocks noChangeAspect="1"/>
          </p:cNvPicPr>
          <p:nvPr/>
        </p:nvPicPr>
        <p:blipFill rotWithShape="1">
          <a:blip r:embed="rId3" cstate="screen"/>
          <a:srcRect l="47015" t="52488" r="16108"/>
          <a:stretch>
            <a:fillRect/>
          </a:stretch>
        </p:blipFill>
        <p:spPr>
          <a:xfrm>
            <a:off x="8098790" y="5014595"/>
            <a:ext cx="2258695" cy="1379220"/>
          </a:xfrm>
          <a:prstGeom prst="rect">
            <a:avLst/>
          </a:prstGeom>
        </p:spPr>
      </p:pic>
      <p:sp>
        <p:nvSpPr>
          <p:cNvPr id="1109" name="椭圆 1108"/>
          <p:cNvSpPr/>
          <p:nvPr/>
        </p:nvSpPr>
        <p:spPr>
          <a:xfrm>
            <a:off x="10189845" y="2626995"/>
            <a:ext cx="167640" cy="1676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36" name="椭圆 1235"/>
          <p:cNvSpPr/>
          <p:nvPr/>
        </p:nvSpPr>
        <p:spPr>
          <a:xfrm>
            <a:off x="9401175" y="2657475"/>
            <a:ext cx="283210" cy="2832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文本1"/>
          <p:cNvSpPr/>
          <p:nvPr/>
        </p:nvSpPr>
        <p:spPr>
          <a:xfrm>
            <a:off x="8226425" y="3439795"/>
            <a:ext cx="2113280" cy="1230630"/>
          </a:xfrm>
          <a:prstGeom prst="rect">
            <a:avLst/>
          </a:prstGeom>
        </p:spPr>
        <p:txBody>
          <a:bodyPr wrap="square" lIns="0" tIns="0" rIns="0" bIns="0">
            <a:spAutoFit/>
          </a:bodyPr>
          <a:lstStyle/>
          <a:p>
            <a:pPr lvl="0" algn="just">
              <a:lnSpc>
                <a:spcPct val="125000"/>
              </a:lnSpc>
              <a:buClrTx/>
              <a:buSzTx/>
              <a:buFontTx/>
            </a:pPr>
            <a:r>
              <a:rPr lang="zh-CN" altLang="en-US" sz="1600" dirty="0">
                <a:solidFill>
                  <a:schemeClr val="bg1"/>
                </a:solidFill>
                <a:cs typeface="+mn-ea"/>
                <a:sym typeface="+mn-lt"/>
              </a:rPr>
              <a:t>对镁粉、铝粉等粉尘，切忌喷射有压力的灭火剂，以防将粉尘吹起而引起发粉尘爆炸。</a:t>
            </a:r>
          </a:p>
        </p:txBody>
      </p:sp>
      <p:sp>
        <p:nvSpPr>
          <p:cNvPr id="894" name="矩形: 圆角 893"/>
          <p:cNvSpPr/>
          <p:nvPr/>
        </p:nvSpPr>
        <p:spPr>
          <a:xfrm>
            <a:off x="1637665" y="1620520"/>
            <a:ext cx="2563495" cy="4350385"/>
          </a:xfrm>
          <a:prstGeom prst="roundRect">
            <a:avLst>
              <a:gd name="adj" fmla="val 7367"/>
            </a:avLst>
          </a:prstGeom>
          <a:solidFill>
            <a:srgbClr val="FB88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任意多边形: 形状 22"/>
          <p:cNvSpPr/>
          <p:nvPr/>
        </p:nvSpPr>
        <p:spPr>
          <a:xfrm>
            <a:off x="1626235" y="2014855"/>
            <a:ext cx="2573020" cy="1067435"/>
          </a:xfrm>
          <a:custGeom>
            <a:avLst/>
            <a:gdLst>
              <a:gd name="connsiteX0" fmla="*/ 0 w 2573079"/>
              <a:gd name="connsiteY0" fmla="*/ 290757 h 1056301"/>
              <a:gd name="connsiteX1" fmla="*/ 701749 w 2573079"/>
              <a:gd name="connsiteY1" fmla="*/ 503408 h 1056301"/>
              <a:gd name="connsiteX2" fmla="*/ 1722475 w 2573079"/>
              <a:gd name="connsiteY2" fmla="*/ 3678 h 1056301"/>
              <a:gd name="connsiteX3" fmla="*/ 2254103 w 2573079"/>
              <a:gd name="connsiteY3" fmla="*/ 811752 h 1056301"/>
              <a:gd name="connsiteX4" fmla="*/ 2573079 w 2573079"/>
              <a:gd name="connsiteY4" fmla="*/ 1056301 h 1056301"/>
              <a:gd name="connsiteX0-1" fmla="*/ 0 w 2573079"/>
              <a:gd name="connsiteY0-2" fmla="*/ 280187 h 1045731"/>
              <a:gd name="connsiteX1-3" fmla="*/ 701749 w 2573079"/>
              <a:gd name="connsiteY1-4" fmla="*/ 492838 h 1045731"/>
              <a:gd name="connsiteX2-5" fmla="*/ 1754373 w 2573079"/>
              <a:gd name="connsiteY2-6" fmla="*/ 3741 h 1045731"/>
              <a:gd name="connsiteX3-7" fmla="*/ 2254103 w 2573079"/>
              <a:gd name="connsiteY3-8" fmla="*/ 801182 h 1045731"/>
              <a:gd name="connsiteX4-9" fmla="*/ 2573079 w 2573079"/>
              <a:gd name="connsiteY4-10" fmla="*/ 1045731 h 1045731"/>
              <a:gd name="connsiteX0-11" fmla="*/ 0 w 2573079"/>
              <a:gd name="connsiteY0-12" fmla="*/ 285479 h 1051023"/>
              <a:gd name="connsiteX1-13" fmla="*/ 701749 w 2573079"/>
              <a:gd name="connsiteY1-14" fmla="*/ 370540 h 1051023"/>
              <a:gd name="connsiteX2-15" fmla="*/ 1754373 w 2573079"/>
              <a:gd name="connsiteY2-16" fmla="*/ 9033 h 1051023"/>
              <a:gd name="connsiteX3-17" fmla="*/ 2254103 w 2573079"/>
              <a:gd name="connsiteY3-18" fmla="*/ 806474 h 1051023"/>
              <a:gd name="connsiteX4-19" fmla="*/ 2573079 w 2573079"/>
              <a:gd name="connsiteY4-20" fmla="*/ 1051023 h 1051023"/>
              <a:gd name="connsiteX0-21" fmla="*/ 0 w 2573079"/>
              <a:gd name="connsiteY0-22" fmla="*/ 302017 h 1067561"/>
              <a:gd name="connsiteX1-23" fmla="*/ 701749 w 2573079"/>
              <a:gd name="connsiteY1-24" fmla="*/ 387078 h 1067561"/>
              <a:gd name="connsiteX2-25" fmla="*/ 1754373 w 2573079"/>
              <a:gd name="connsiteY2-26" fmla="*/ 25571 h 1067561"/>
              <a:gd name="connsiteX3-27" fmla="*/ 2254103 w 2573079"/>
              <a:gd name="connsiteY3-28" fmla="*/ 823012 h 1067561"/>
              <a:gd name="connsiteX4-29" fmla="*/ 2573079 w 2573079"/>
              <a:gd name="connsiteY4-30" fmla="*/ 1067561 h 106756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3079" h="1067561">
                <a:moveTo>
                  <a:pt x="0" y="302017"/>
                </a:moveTo>
                <a:cubicBezTo>
                  <a:pt x="207335" y="432265"/>
                  <a:pt x="409354" y="433152"/>
                  <a:pt x="701749" y="387078"/>
                </a:cubicBezTo>
                <a:cubicBezTo>
                  <a:pt x="994144" y="341004"/>
                  <a:pt x="1346791" y="-110880"/>
                  <a:pt x="1754373" y="25571"/>
                </a:cubicBezTo>
                <a:cubicBezTo>
                  <a:pt x="2161955" y="162022"/>
                  <a:pt x="2112336" y="647575"/>
                  <a:pt x="2254103" y="823012"/>
                </a:cubicBezTo>
                <a:cubicBezTo>
                  <a:pt x="2395870" y="998449"/>
                  <a:pt x="2484474" y="1033005"/>
                  <a:pt x="2573079" y="1067561"/>
                </a:cubicBezTo>
              </a:path>
            </a:pathLst>
          </a:cu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4" name="椭圆 903"/>
          <p:cNvSpPr/>
          <p:nvPr/>
        </p:nvSpPr>
        <p:spPr>
          <a:xfrm>
            <a:off x="3649345" y="1875155"/>
            <a:ext cx="139700" cy="1397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5" name="椭圆 904"/>
          <p:cNvSpPr/>
          <p:nvPr/>
        </p:nvSpPr>
        <p:spPr>
          <a:xfrm>
            <a:off x="2380615" y="2638425"/>
            <a:ext cx="139700" cy="1397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p:nvGrpSpPr>
        <p:grpSpPr>
          <a:xfrm>
            <a:off x="2880360" y="2379345"/>
            <a:ext cx="627380" cy="556260"/>
            <a:chOff x="-2381423" y="3463932"/>
            <a:chExt cx="1160463" cy="1028700"/>
          </a:xfrm>
          <a:solidFill>
            <a:schemeClr val="bg1"/>
          </a:solidFill>
        </p:grpSpPr>
        <p:sp>
          <p:nvSpPr>
            <p:cNvPr id="1147" name="ïṥḷide"/>
            <p:cNvSpPr/>
            <p:nvPr/>
          </p:nvSpPr>
          <p:spPr bwMode="auto">
            <a:xfrm>
              <a:off x="-2376661" y="3471869"/>
              <a:ext cx="1141413" cy="990600"/>
            </a:xfrm>
            <a:custGeom>
              <a:avLst/>
              <a:gdLst>
                <a:gd name="T0" fmla="*/ 124 w 302"/>
                <a:gd name="T1" fmla="*/ 21 h 262"/>
                <a:gd name="T2" fmla="*/ 12 w 302"/>
                <a:gd name="T3" fmla="*/ 216 h 262"/>
                <a:gd name="T4" fmla="*/ 38 w 302"/>
                <a:gd name="T5" fmla="*/ 262 h 262"/>
                <a:gd name="T6" fmla="*/ 263 w 302"/>
                <a:gd name="T7" fmla="*/ 262 h 262"/>
                <a:gd name="T8" fmla="*/ 290 w 302"/>
                <a:gd name="T9" fmla="*/ 216 h 262"/>
                <a:gd name="T10" fmla="*/ 178 w 302"/>
                <a:gd name="T11" fmla="*/ 21 h 262"/>
                <a:gd name="T12" fmla="*/ 124 w 302"/>
                <a:gd name="T13" fmla="*/ 21 h 262"/>
              </a:gdLst>
              <a:ahLst/>
              <a:cxnLst>
                <a:cxn ang="0">
                  <a:pos x="T0" y="T1"/>
                </a:cxn>
                <a:cxn ang="0">
                  <a:pos x="T2" y="T3"/>
                </a:cxn>
                <a:cxn ang="0">
                  <a:pos x="T4" y="T5"/>
                </a:cxn>
                <a:cxn ang="0">
                  <a:pos x="T6" y="T7"/>
                </a:cxn>
                <a:cxn ang="0">
                  <a:pos x="T8" y="T9"/>
                </a:cxn>
                <a:cxn ang="0">
                  <a:pos x="T10" y="T11"/>
                </a:cxn>
                <a:cxn ang="0">
                  <a:pos x="T12" y="T13"/>
                </a:cxn>
              </a:cxnLst>
              <a:rect l="0" t="0" r="r" b="b"/>
              <a:pathLst>
                <a:path w="302" h="262">
                  <a:moveTo>
                    <a:pt x="124" y="21"/>
                  </a:moveTo>
                  <a:cubicBezTo>
                    <a:pt x="12" y="216"/>
                    <a:pt x="12" y="216"/>
                    <a:pt x="12" y="216"/>
                  </a:cubicBezTo>
                  <a:cubicBezTo>
                    <a:pt x="0" y="236"/>
                    <a:pt x="14" y="262"/>
                    <a:pt x="38" y="262"/>
                  </a:cubicBezTo>
                  <a:cubicBezTo>
                    <a:pt x="263" y="262"/>
                    <a:pt x="263" y="262"/>
                    <a:pt x="263" y="262"/>
                  </a:cubicBezTo>
                  <a:cubicBezTo>
                    <a:pt x="287" y="262"/>
                    <a:pt x="302" y="236"/>
                    <a:pt x="290" y="216"/>
                  </a:cubicBezTo>
                  <a:cubicBezTo>
                    <a:pt x="178" y="21"/>
                    <a:pt x="178" y="21"/>
                    <a:pt x="178" y="21"/>
                  </a:cubicBezTo>
                  <a:cubicBezTo>
                    <a:pt x="166" y="0"/>
                    <a:pt x="136" y="0"/>
                    <a:pt x="124" y="21"/>
                  </a:cubicBezTo>
                </a:path>
              </a:pathLst>
            </a:custGeom>
            <a:grpFill/>
            <a:ln>
              <a:solidFill>
                <a:schemeClr val="bg1"/>
              </a:solidFill>
            </a:ln>
          </p:spPr>
          <p:txBody>
            <a:bodyPr anchor="ctr"/>
            <a:lstStyle/>
            <a:p>
              <a:pPr algn="ctr"/>
              <a:endParaRPr>
                <a:cs typeface="+mn-ea"/>
                <a:sym typeface="+mn-lt"/>
              </a:endParaRPr>
            </a:p>
          </p:txBody>
        </p:sp>
        <p:sp>
          <p:nvSpPr>
            <p:cNvPr id="1148" name="îṣḻiḋè"/>
            <p:cNvSpPr/>
            <p:nvPr/>
          </p:nvSpPr>
          <p:spPr bwMode="auto">
            <a:xfrm>
              <a:off x="-2381423" y="3463932"/>
              <a:ext cx="1146175" cy="1028700"/>
            </a:xfrm>
            <a:custGeom>
              <a:avLst/>
              <a:gdLst>
                <a:gd name="T0" fmla="*/ 125 w 303"/>
                <a:gd name="T1" fmla="*/ 23 h 272"/>
                <a:gd name="T2" fmla="*/ 118 w 303"/>
                <a:gd name="T3" fmla="*/ 19 h 272"/>
                <a:gd name="T4" fmla="*/ 6 w 303"/>
                <a:gd name="T5" fmla="*/ 214 h 272"/>
                <a:gd name="T6" fmla="*/ 0 w 303"/>
                <a:gd name="T7" fmla="*/ 233 h 272"/>
                <a:gd name="T8" fmla="*/ 11 w 303"/>
                <a:gd name="T9" fmla="*/ 260 h 272"/>
                <a:gd name="T10" fmla="*/ 39 w 303"/>
                <a:gd name="T11" fmla="*/ 272 h 272"/>
                <a:gd name="T12" fmla="*/ 264 w 303"/>
                <a:gd name="T13" fmla="*/ 272 h 272"/>
                <a:gd name="T14" fmla="*/ 292 w 303"/>
                <a:gd name="T15" fmla="*/ 260 h 272"/>
                <a:gd name="T16" fmla="*/ 303 w 303"/>
                <a:gd name="T17" fmla="*/ 233 h 272"/>
                <a:gd name="T18" fmla="*/ 298 w 303"/>
                <a:gd name="T19" fmla="*/ 214 h 272"/>
                <a:gd name="T20" fmla="*/ 186 w 303"/>
                <a:gd name="T21" fmla="*/ 19 h 272"/>
                <a:gd name="T22" fmla="*/ 171 w 303"/>
                <a:gd name="T23" fmla="*/ 4 h 272"/>
                <a:gd name="T24" fmla="*/ 152 w 303"/>
                <a:gd name="T25" fmla="*/ 0 h 272"/>
                <a:gd name="T26" fmla="*/ 133 w 303"/>
                <a:gd name="T27" fmla="*/ 4 h 272"/>
                <a:gd name="T28" fmla="*/ 118 w 303"/>
                <a:gd name="T29" fmla="*/ 19 h 272"/>
                <a:gd name="T30" fmla="*/ 125 w 303"/>
                <a:gd name="T31" fmla="*/ 23 h 272"/>
                <a:gd name="T32" fmla="*/ 132 w 303"/>
                <a:gd name="T33" fmla="*/ 27 h 272"/>
                <a:gd name="T34" fmla="*/ 140 w 303"/>
                <a:gd name="T35" fmla="*/ 18 h 272"/>
                <a:gd name="T36" fmla="*/ 152 w 303"/>
                <a:gd name="T37" fmla="*/ 16 h 272"/>
                <a:gd name="T38" fmla="*/ 163 w 303"/>
                <a:gd name="T39" fmla="*/ 18 h 272"/>
                <a:gd name="T40" fmla="*/ 172 w 303"/>
                <a:gd name="T41" fmla="*/ 27 h 272"/>
                <a:gd name="T42" fmla="*/ 284 w 303"/>
                <a:gd name="T43" fmla="*/ 222 h 272"/>
                <a:gd name="T44" fmla="*/ 287 w 303"/>
                <a:gd name="T45" fmla="*/ 233 h 272"/>
                <a:gd name="T46" fmla="*/ 281 w 303"/>
                <a:gd name="T47" fmla="*/ 249 h 272"/>
                <a:gd name="T48" fmla="*/ 264 w 303"/>
                <a:gd name="T49" fmla="*/ 256 h 272"/>
                <a:gd name="T50" fmla="*/ 39 w 303"/>
                <a:gd name="T51" fmla="*/ 256 h 272"/>
                <a:gd name="T52" fmla="*/ 23 w 303"/>
                <a:gd name="T53" fmla="*/ 249 h 272"/>
                <a:gd name="T54" fmla="*/ 16 w 303"/>
                <a:gd name="T55" fmla="*/ 233 h 272"/>
                <a:gd name="T56" fmla="*/ 19 w 303"/>
                <a:gd name="T57" fmla="*/ 222 h 272"/>
                <a:gd name="T58" fmla="*/ 132 w 303"/>
                <a:gd name="T59" fmla="*/ 27 h 272"/>
                <a:gd name="T60" fmla="*/ 125 w 303"/>
                <a:gd name="T61" fmla="*/ 2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 h="272">
                  <a:moveTo>
                    <a:pt x="125" y="23"/>
                  </a:moveTo>
                  <a:cubicBezTo>
                    <a:pt x="118" y="19"/>
                    <a:pt x="118" y="19"/>
                    <a:pt x="118" y="19"/>
                  </a:cubicBezTo>
                  <a:cubicBezTo>
                    <a:pt x="6" y="214"/>
                    <a:pt x="6" y="214"/>
                    <a:pt x="6" y="214"/>
                  </a:cubicBezTo>
                  <a:cubicBezTo>
                    <a:pt x="2" y="220"/>
                    <a:pt x="0" y="227"/>
                    <a:pt x="0" y="233"/>
                  </a:cubicBezTo>
                  <a:cubicBezTo>
                    <a:pt x="0" y="243"/>
                    <a:pt x="4" y="253"/>
                    <a:pt x="11" y="260"/>
                  </a:cubicBezTo>
                  <a:cubicBezTo>
                    <a:pt x="18" y="268"/>
                    <a:pt x="28" y="272"/>
                    <a:pt x="39" y="272"/>
                  </a:cubicBezTo>
                  <a:cubicBezTo>
                    <a:pt x="264" y="272"/>
                    <a:pt x="264" y="272"/>
                    <a:pt x="264" y="272"/>
                  </a:cubicBezTo>
                  <a:cubicBezTo>
                    <a:pt x="275" y="272"/>
                    <a:pt x="285" y="268"/>
                    <a:pt x="292" y="260"/>
                  </a:cubicBezTo>
                  <a:cubicBezTo>
                    <a:pt x="299" y="253"/>
                    <a:pt x="303" y="243"/>
                    <a:pt x="303" y="233"/>
                  </a:cubicBezTo>
                  <a:cubicBezTo>
                    <a:pt x="303" y="227"/>
                    <a:pt x="301" y="220"/>
                    <a:pt x="298" y="214"/>
                  </a:cubicBezTo>
                  <a:cubicBezTo>
                    <a:pt x="186" y="19"/>
                    <a:pt x="186" y="19"/>
                    <a:pt x="186" y="19"/>
                  </a:cubicBezTo>
                  <a:cubicBezTo>
                    <a:pt x="182" y="13"/>
                    <a:pt x="177" y="8"/>
                    <a:pt x="171" y="4"/>
                  </a:cubicBezTo>
                  <a:cubicBezTo>
                    <a:pt x="165" y="1"/>
                    <a:pt x="158" y="0"/>
                    <a:pt x="152" y="0"/>
                  </a:cubicBezTo>
                  <a:cubicBezTo>
                    <a:pt x="145" y="0"/>
                    <a:pt x="139" y="1"/>
                    <a:pt x="133" y="4"/>
                  </a:cubicBezTo>
                  <a:cubicBezTo>
                    <a:pt x="127" y="8"/>
                    <a:pt x="122" y="13"/>
                    <a:pt x="118" y="19"/>
                  </a:cubicBezTo>
                  <a:cubicBezTo>
                    <a:pt x="125" y="23"/>
                    <a:pt x="125" y="23"/>
                    <a:pt x="125" y="23"/>
                  </a:cubicBezTo>
                  <a:cubicBezTo>
                    <a:pt x="132" y="27"/>
                    <a:pt x="132" y="27"/>
                    <a:pt x="132" y="27"/>
                  </a:cubicBezTo>
                  <a:cubicBezTo>
                    <a:pt x="134" y="23"/>
                    <a:pt x="137" y="20"/>
                    <a:pt x="140" y="18"/>
                  </a:cubicBezTo>
                  <a:cubicBezTo>
                    <a:pt x="144" y="17"/>
                    <a:pt x="148" y="16"/>
                    <a:pt x="152" y="16"/>
                  </a:cubicBezTo>
                  <a:cubicBezTo>
                    <a:pt x="156" y="16"/>
                    <a:pt x="160" y="17"/>
                    <a:pt x="163" y="18"/>
                  </a:cubicBezTo>
                  <a:cubicBezTo>
                    <a:pt x="166" y="20"/>
                    <a:pt x="169" y="23"/>
                    <a:pt x="172" y="27"/>
                  </a:cubicBezTo>
                  <a:cubicBezTo>
                    <a:pt x="284" y="222"/>
                    <a:pt x="284" y="222"/>
                    <a:pt x="284" y="222"/>
                  </a:cubicBezTo>
                  <a:cubicBezTo>
                    <a:pt x="286" y="225"/>
                    <a:pt x="287" y="229"/>
                    <a:pt x="287" y="233"/>
                  </a:cubicBezTo>
                  <a:cubicBezTo>
                    <a:pt x="287" y="239"/>
                    <a:pt x="285" y="245"/>
                    <a:pt x="281" y="249"/>
                  </a:cubicBezTo>
                  <a:cubicBezTo>
                    <a:pt x="276" y="254"/>
                    <a:pt x="271" y="256"/>
                    <a:pt x="264" y="256"/>
                  </a:cubicBezTo>
                  <a:cubicBezTo>
                    <a:pt x="39" y="256"/>
                    <a:pt x="39" y="256"/>
                    <a:pt x="39" y="256"/>
                  </a:cubicBezTo>
                  <a:cubicBezTo>
                    <a:pt x="33" y="256"/>
                    <a:pt x="27" y="254"/>
                    <a:pt x="23" y="249"/>
                  </a:cubicBezTo>
                  <a:cubicBezTo>
                    <a:pt x="19" y="245"/>
                    <a:pt x="16" y="239"/>
                    <a:pt x="16" y="233"/>
                  </a:cubicBezTo>
                  <a:cubicBezTo>
                    <a:pt x="16" y="229"/>
                    <a:pt x="17" y="225"/>
                    <a:pt x="19" y="222"/>
                  </a:cubicBezTo>
                  <a:cubicBezTo>
                    <a:pt x="132" y="27"/>
                    <a:pt x="132" y="27"/>
                    <a:pt x="132" y="27"/>
                  </a:cubicBezTo>
                  <a:cubicBezTo>
                    <a:pt x="125" y="23"/>
                    <a:pt x="125" y="23"/>
                    <a:pt x="125" y="23"/>
                  </a:cubicBezTo>
                </a:path>
              </a:pathLst>
            </a:custGeom>
            <a:grpFill/>
            <a:ln>
              <a:solidFill>
                <a:schemeClr val="bg1"/>
              </a:solidFill>
            </a:ln>
          </p:spPr>
          <p:txBody>
            <a:bodyPr anchor="ctr"/>
            <a:lstStyle/>
            <a:p>
              <a:pPr algn="ctr"/>
              <a:endParaRPr>
                <a:cs typeface="+mn-ea"/>
                <a:sym typeface="+mn-lt"/>
              </a:endParaRPr>
            </a:p>
          </p:txBody>
        </p:sp>
        <p:sp>
          <p:nvSpPr>
            <p:cNvPr id="1149" name="íšľiḋê"/>
            <p:cNvSpPr/>
            <p:nvPr/>
          </p:nvSpPr>
          <p:spPr bwMode="auto">
            <a:xfrm>
              <a:off x="-1828973" y="3740157"/>
              <a:ext cx="63500" cy="442913"/>
            </a:xfrm>
            <a:custGeom>
              <a:avLst/>
              <a:gdLst>
                <a:gd name="T0" fmla="*/ 0 w 17"/>
                <a:gd name="T1" fmla="*/ 7 h 117"/>
                <a:gd name="T2" fmla="*/ 0 w 17"/>
                <a:gd name="T3" fmla="*/ 110 h 117"/>
                <a:gd name="T4" fmla="*/ 7 w 17"/>
                <a:gd name="T5" fmla="*/ 117 h 117"/>
                <a:gd name="T6" fmla="*/ 10 w 17"/>
                <a:gd name="T7" fmla="*/ 117 h 117"/>
                <a:gd name="T8" fmla="*/ 17 w 17"/>
                <a:gd name="T9" fmla="*/ 110 h 117"/>
                <a:gd name="T10" fmla="*/ 17 w 17"/>
                <a:gd name="T11" fmla="*/ 7 h 117"/>
                <a:gd name="T12" fmla="*/ 10 w 17"/>
                <a:gd name="T13" fmla="*/ 0 h 117"/>
                <a:gd name="T14" fmla="*/ 7 w 17"/>
                <a:gd name="T15" fmla="*/ 0 h 117"/>
                <a:gd name="T16" fmla="*/ 0 w 17"/>
                <a:gd name="T17" fmla="*/ 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17">
                  <a:moveTo>
                    <a:pt x="0" y="7"/>
                  </a:moveTo>
                  <a:cubicBezTo>
                    <a:pt x="0" y="110"/>
                    <a:pt x="0" y="110"/>
                    <a:pt x="0" y="110"/>
                  </a:cubicBezTo>
                  <a:cubicBezTo>
                    <a:pt x="0" y="114"/>
                    <a:pt x="3" y="117"/>
                    <a:pt x="7" y="117"/>
                  </a:cubicBezTo>
                  <a:cubicBezTo>
                    <a:pt x="10" y="117"/>
                    <a:pt x="10" y="117"/>
                    <a:pt x="10" y="117"/>
                  </a:cubicBezTo>
                  <a:cubicBezTo>
                    <a:pt x="14" y="117"/>
                    <a:pt x="17" y="114"/>
                    <a:pt x="17" y="110"/>
                  </a:cubicBezTo>
                  <a:cubicBezTo>
                    <a:pt x="17" y="7"/>
                    <a:pt x="17" y="7"/>
                    <a:pt x="17" y="7"/>
                  </a:cubicBezTo>
                  <a:cubicBezTo>
                    <a:pt x="17" y="3"/>
                    <a:pt x="14" y="0"/>
                    <a:pt x="10" y="0"/>
                  </a:cubicBezTo>
                  <a:cubicBezTo>
                    <a:pt x="7" y="0"/>
                    <a:pt x="7" y="0"/>
                    <a:pt x="7" y="0"/>
                  </a:cubicBezTo>
                  <a:cubicBezTo>
                    <a:pt x="3" y="0"/>
                    <a:pt x="0" y="3"/>
                    <a:pt x="0" y="7"/>
                  </a:cubicBezTo>
                </a:path>
              </a:pathLst>
            </a:custGeom>
            <a:grpFill/>
            <a:ln>
              <a:solidFill>
                <a:schemeClr val="bg1"/>
              </a:solidFill>
            </a:ln>
          </p:spPr>
          <p:txBody>
            <a:bodyPr anchor="ctr"/>
            <a:lstStyle/>
            <a:p>
              <a:pPr algn="ctr"/>
              <a:endParaRPr>
                <a:cs typeface="+mn-ea"/>
                <a:sym typeface="+mn-lt"/>
              </a:endParaRPr>
            </a:p>
          </p:txBody>
        </p:sp>
        <p:sp>
          <p:nvSpPr>
            <p:cNvPr id="1150" name="îṡḻïḋê"/>
            <p:cNvSpPr/>
            <p:nvPr/>
          </p:nvSpPr>
          <p:spPr bwMode="auto">
            <a:xfrm>
              <a:off x="-1828973" y="4254507"/>
              <a:ext cx="63500" cy="57150"/>
            </a:xfrm>
            <a:custGeom>
              <a:avLst/>
              <a:gdLst>
                <a:gd name="T0" fmla="*/ 7 w 17"/>
                <a:gd name="T1" fmla="*/ 15 h 15"/>
                <a:gd name="T2" fmla="*/ 10 w 17"/>
                <a:gd name="T3" fmla="*/ 15 h 15"/>
                <a:gd name="T4" fmla="*/ 17 w 17"/>
                <a:gd name="T5" fmla="*/ 8 h 15"/>
                <a:gd name="T6" fmla="*/ 10 w 17"/>
                <a:gd name="T7" fmla="*/ 0 h 15"/>
                <a:gd name="T8" fmla="*/ 7 w 17"/>
                <a:gd name="T9" fmla="*/ 0 h 15"/>
                <a:gd name="T10" fmla="*/ 0 w 17"/>
                <a:gd name="T11" fmla="*/ 8 h 15"/>
                <a:gd name="T12" fmla="*/ 7 w 17"/>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17" h="15">
                  <a:moveTo>
                    <a:pt x="7" y="15"/>
                  </a:moveTo>
                  <a:cubicBezTo>
                    <a:pt x="10" y="15"/>
                    <a:pt x="10" y="15"/>
                    <a:pt x="10" y="15"/>
                  </a:cubicBezTo>
                  <a:cubicBezTo>
                    <a:pt x="14" y="15"/>
                    <a:pt x="17" y="12"/>
                    <a:pt x="17" y="8"/>
                  </a:cubicBezTo>
                  <a:cubicBezTo>
                    <a:pt x="17" y="4"/>
                    <a:pt x="14" y="0"/>
                    <a:pt x="10" y="0"/>
                  </a:cubicBezTo>
                  <a:cubicBezTo>
                    <a:pt x="7" y="0"/>
                    <a:pt x="7" y="0"/>
                    <a:pt x="7" y="0"/>
                  </a:cubicBezTo>
                  <a:cubicBezTo>
                    <a:pt x="3" y="0"/>
                    <a:pt x="0" y="4"/>
                    <a:pt x="0" y="8"/>
                  </a:cubicBezTo>
                  <a:cubicBezTo>
                    <a:pt x="0" y="12"/>
                    <a:pt x="3" y="15"/>
                    <a:pt x="7" y="15"/>
                  </a:cubicBezTo>
                </a:path>
              </a:pathLst>
            </a:custGeom>
            <a:grpFill/>
            <a:ln>
              <a:solidFill>
                <a:schemeClr val="bg1"/>
              </a:solidFill>
            </a:ln>
          </p:spPr>
          <p:txBody>
            <a:bodyPr anchor="ctr"/>
            <a:lstStyle/>
            <a:p>
              <a:pPr algn="ctr"/>
              <a:endParaRPr>
                <a:cs typeface="+mn-ea"/>
                <a:sym typeface="+mn-lt"/>
              </a:endParaRPr>
            </a:p>
          </p:txBody>
        </p:sp>
        <p:sp>
          <p:nvSpPr>
            <p:cNvPr id="1153" name="îşlíďê"/>
            <p:cNvSpPr/>
            <p:nvPr/>
          </p:nvSpPr>
          <p:spPr bwMode="auto">
            <a:xfrm>
              <a:off x="-2006773" y="3690944"/>
              <a:ext cx="711200" cy="741363"/>
            </a:xfrm>
            <a:custGeom>
              <a:avLst/>
              <a:gdLst>
                <a:gd name="T0" fmla="*/ 54 w 188"/>
                <a:gd name="T1" fmla="*/ 164 h 196"/>
                <a:gd name="T2" fmla="*/ 47 w 188"/>
                <a:gd name="T3" fmla="*/ 157 h 196"/>
                <a:gd name="T4" fmla="*/ 54 w 188"/>
                <a:gd name="T5" fmla="*/ 149 h 196"/>
                <a:gd name="T6" fmla="*/ 57 w 188"/>
                <a:gd name="T7" fmla="*/ 149 h 196"/>
                <a:gd name="T8" fmla="*/ 64 w 188"/>
                <a:gd name="T9" fmla="*/ 157 h 196"/>
                <a:gd name="T10" fmla="*/ 57 w 188"/>
                <a:gd name="T11" fmla="*/ 164 h 196"/>
                <a:gd name="T12" fmla="*/ 54 w 188"/>
                <a:gd name="T13" fmla="*/ 164 h 196"/>
                <a:gd name="T14" fmla="*/ 92 w 188"/>
                <a:gd name="T15" fmla="*/ 0 h 196"/>
                <a:gd name="T16" fmla="*/ 64 w 188"/>
                <a:gd name="T17" fmla="*/ 60 h 196"/>
                <a:gd name="T18" fmla="*/ 64 w 188"/>
                <a:gd name="T19" fmla="*/ 123 h 196"/>
                <a:gd name="T20" fmla="*/ 57 w 188"/>
                <a:gd name="T21" fmla="*/ 130 h 196"/>
                <a:gd name="T22" fmla="*/ 54 w 188"/>
                <a:gd name="T23" fmla="*/ 130 h 196"/>
                <a:gd name="T24" fmla="*/ 47 w 188"/>
                <a:gd name="T25" fmla="*/ 123 h 196"/>
                <a:gd name="T26" fmla="*/ 47 w 188"/>
                <a:gd name="T27" fmla="*/ 96 h 196"/>
                <a:gd name="T28" fmla="*/ 0 w 188"/>
                <a:gd name="T29" fmla="*/ 196 h 196"/>
                <a:gd name="T30" fmla="*/ 165 w 188"/>
                <a:gd name="T31" fmla="*/ 196 h 196"/>
                <a:gd name="T32" fmla="*/ 182 w 188"/>
                <a:gd name="T33" fmla="*/ 189 h 196"/>
                <a:gd name="T34" fmla="*/ 188 w 188"/>
                <a:gd name="T35" fmla="*/ 173 h 196"/>
                <a:gd name="T36" fmla="*/ 185 w 188"/>
                <a:gd name="T37" fmla="*/ 162 h 196"/>
                <a:gd name="T38" fmla="*/ 92 w 188"/>
                <a:gd name="T3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196">
                  <a:moveTo>
                    <a:pt x="54" y="164"/>
                  </a:moveTo>
                  <a:cubicBezTo>
                    <a:pt x="50" y="164"/>
                    <a:pt x="47" y="161"/>
                    <a:pt x="47" y="157"/>
                  </a:cubicBezTo>
                  <a:cubicBezTo>
                    <a:pt x="47" y="153"/>
                    <a:pt x="50" y="149"/>
                    <a:pt x="54" y="149"/>
                  </a:cubicBezTo>
                  <a:cubicBezTo>
                    <a:pt x="57" y="149"/>
                    <a:pt x="57" y="149"/>
                    <a:pt x="57" y="149"/>
                  </a:cubicBezTo>
                  <a:cubicBezTo>
                    <a:pt x="61" y="149"/>
                    <a:pt x="64" y="153"/>
                    <a:pt x="64" y="157"/>
                  </a:cubicBezTo>
                  <a:cubicBezTo>
                    <a:pt x="64" y="161"/>
                    <a:pt x="61" y="164"/>
                    <a:pt x="57" y="164"/>
                  </a:cubicBezTo>
                  <a:cubicBezTo>
                    <a:pt x="54" y="164"/>
                    <a:pt x="54" y="164"/>
                    <a:pt x="54" y="164"/>
                  </a:cubicBezTo>
                  <a:moveTo>
                    <a:pt x="92" y="0"/>
                  </a:moveTo>
                  <a:cubicBezTo>
                    <a:pt x="64" y="60"/>
                    <a:pt x="64" y="60"/>
                    <a:pt x="64" y="60"/>
                  </a:cubicBezTo>
                  <a:cubicBezTo>
                    <a:pt x="64" y="123"/>
                    <a:pt x="64" y="123"/>
                    <a:pt x="64" y="123"/>
                  </a:cubicBezTo>
                  <a:cubicBezTo>
                    <a:pt x="64" y="127"/>
                    <a:pt x="61" y="130"/>
                    <a:pt x="57" y="130"/>
                  </a:cubicBezTo>
                  <a:cubicBezTo>
                    <a:pt x="54" y="130"/>
                    <a:pt x="54" y="130"/>
                    <a:pt x="54" y="130"/>
                  </a:cubicBezTo>
                  <a:cubicBezTo>
                    <a:pt x="50" y="130"/>
                    <a:pt x="47" y="127"/>
                    <a:pt x="47" y="123"/>
                  </a:cubicBezTo>
                  <a:cubicBezTo>
                    <a:pt x="47" y="96"/>
                    <a:pt x="47" y="96"/>
                    <a:pt x="47" y="96"/>
                  </a:cubicBezTo>
                  <a:cubicBezTo>
                    <a:pt x="0" y="196"/>
                    <a:pt x="0" y="196"/>
                    <a:pt x="0" y="196"/>
                  </a:cubicBezTo>
                  <a:cubicBezTo>
                    <a:pt x="165" y="196"/>
                    <a:pt x="165" y="196"/>
                    <a:pt x="165" y="196"/>
                  </a:cubicBezTo>
                  <a:cubicBezTo>
                    <a:pt x="172" y="196"/>
                    <a:pt x="177" y="194"/>
                    <a:pt x="182" y="189"/>
                  </a:cubicBezTo>
                  <a:cubicBezTo>
                    <a:pt x="186" y="185"/>
                    <a:pt x="188" y="179"/>
                    <a:pt x="188" y="173"/>
                  </a:cubicBezTo>
                  <a:cubicBezTo>
                    <a:pt x="188" y="169"/>
                    <a:pt x="187" y="165"/>
                    <a:pt x="185" y="162"/>
                  </a:cubicBezTo>
                  <a:cubicBezTo>
                    <a:pt x="92" y="0"/>
                    <a:pt x="92" y="0"/>
                    <a:pt x="92" y="0"/>
                  </a:cubicBezTo>
                </a:path>
              </a:pathLst>
            </a:custGeom>
            <a:grpFill/>
            <a:ln>
              <a:solidFill>
                <a:schemeClr val="bg1"/>
              </a:solidFill>
            </a:ln>
          </p:spPr>
          <p:txBody>
            <a:bodyPr anchor="ctr"/>
            <a:lstStyle/>
            <a:p>
              <a:pPr algn="ctr"/>
              <a:endParaRPr>
                <a:cs typeface="+mn-ea"/>
                <a:sym typeface="+mn-lt"/>
              </a:endParaRPr>
            </a:p>
          </p:txBody>
        </p:sp>
        <p:sp>
          <p:nvSpPr>
            <p:cNvPr id="1154" name="iṩľîde"/>
            <p:cNvSpPr/>
            <p:nvPr/>
          </p:nvSpPr>
          <p:spPr bwMode="auto">
            <a:xfrm>
              <a:off x="-2025823" y="3646494"/>
              <a:ext cx="804863" cy="827088"/>
            </a:xfrm>
            <a:custGeom>
              <a:avLst/>
              <a:gdLst>
                <a:gd name="T0" fmla="*/ 103 w 213"/>
                <a:gd name="T1" fmla="*/ 0 h 219"/>
                <a:gd name="T2" fmla="*/ 97 w 213"/>
                <a:gd name="T3" fmla="*/ 12 h 219"/>
                <a:gd name="T4" fmla="*/ 190 w 213"/>
                <a:gd name="T5" fmla="*/ 174 h 219"/>
                <a:gd name="T6" fmla="*/ 193 w 213"/>
                <a:gd name="T7" fmla="*/ 185 h 219"/>
                <a:gd name="T8" fmla="*/ 187 w 213"/>
                <a:gd name="T9" fmla="*/ 201 h 219"/>
                <a:gd name="T10" fmla="*/ 170 w 213"/>
                <a:gd name="T11" fmla="*/ 208 h 219"/>
                <a:gd name="T12" fmla="*/ 5 w 213"/>
                <a:gd name="T13" fmla="*/ 208 h 219"/>
                <a:gd name="T14" fmla="*/ 0 w 213"/>
                <a:gd name="T15" fmla="*/ 219 h 219"/>
                <a:gd name="T16" fmla="*/ 170 w 213"/>
                <a:gd name="T17" fmla="*/ 219 h 219"/>
                <a:gd name="T18" fmla="*/ 200 w 213"/>
                <a:gd name="T19" fmla="*/ 168 h 219"/>
                <a:gd name="T20" fmla="*/ 103 w 213"/>
                <a:gd name="T21"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19">
                  <a:moveTo>
                    <a:pt x="103" y="0"/>
                  </a:moveTo>
                  <a:cubicBezTo>
                    <a:pt x="97" y="12"/>
                    <a:pt x="97" y="12"/>
                    <a:pt x="97" y="12"/>
                  </a:cubicBezTo>
                  <a:cubicBezTo>
                    <a:pt x="190" y="174"/>
                    <a:pt x="190" y="174"/>
                    <a:pt x="190" y="174"/>
                  </a:cubicBezTo>
                  <a:cubicBezTo>
                    <a:pt x="192" y="177"/>
                    <a:pt x="193" y="181"/>
                    <a:pt x="193" y="185"/>
                  </a:cubicBezTo>
                  <a:cubicBezTo>
                    <a:pt x="193" y="191"/>
                    <a:pt x="191" y="197"/>
                    <a:pt x="187" y="201"/>
                  </a:cubicBezTo>
                  <a:cubicBezTo>
                    <a:pt x="182" y="206"/>
                    <a:pt x="177" y="208"/>
                    <a:pt x="170" y="208"/>
                  </a:cubicBezTo>
                  <a:cubicBezTo>
                    <a:pt x="5" y="208"/>
                    <a:pt x="5" y="208"/>
                    <a:pt x="5" y="208"/>
                  </a:cubicBezTo>
                  <a:cubicBezTo>
                    <a:pt x="0" y="219"/>
                    <a:pt x="0" y="219"/>
                    <a:pt x="0" y="219"/>
                  </a:cubicBezTo>
                  <a:cubicBezTo>
                    <a:pt x="170" y="219"/>
                    <a:pt x="170" y="219"/>
                    <a:pt x="170" y="219"/>
                  </a:cubicBezTo>
                  <a:cubicBezTo>
                    <a:pt x="196" y="219"/>
                    <a:pt x="213" y="191"/>
                    <a:pt x="200" y="168"/>
                  </a:cubicBezTo>
                  <a:cubicBezTo>
                    <a:pt x="103" y="0"/>
                    <a:pt x="103" y="0"/>
                    <a:pt x="103" y="0"/>
                  </a:cubicBezTo>
                </a:path>
              </a:pathLst>
            </a:custGeom>
            <a:grpFill/>
            <a:ln>
              <a:solidFill>
                <a:schemeClr val="bg1"/>
              </a:solidFill>
            </a:ln>
          </p:spPr>
          <p:txBody>
            <a:bodyPr anchor="ctr"/>
            <a:lstStyle/>
            <a:p>
              <a:pPr algn="ctr"/>
              <a:endParaRPr>
                <a:cs typeface="+mn-ea"/>
                <a:sym typeface="+mn-lt"/>
              </a:endParaRPr>
            </a:p>
          </p:txBody>
        </p:sp>
        <p:sp>
          <p:nvSpPr>
            <p:cNvPr id="1155" name="iṡḻïḓê"/>
            <p:cNvSpPr/>
            <p:nvPr/>
          </p:nvSpPr>
          <p:spPr bwMode="auto">
            <a:xfrm>
              <a:off x="-1828973" y="3917957"/>
              <a:ext cx="63500" cy="265113"/>
            </a:xfrm>
            <a:custGeom>
              <a:avLst/>
              <a:gdLst>
                <a:gd name="T0" fmla="*/ 17 w 17"/>
                <a:gd name="T1" fmla="*/ 0 h 70"/>
                <a:gd name="T2" fmla="*/ 0 w 17"/>
                <a:gd name="T3" fmla="*/ 36 h 70"/>
                <a:gd name="T4" fmla="*/ 0 w 17"/>
                <a:gd name="T5" fmla="*/ 63 h 70"/>
                <a:gd name="T6" fmla="*/ 7 w 17"/>
                <a:gd name="T7" fmla="*/ 70 h 70"/>
                <a:gd name="T8" fmla="*/ 10 w 17"/>
                <a:gd name="T9" fmla="*/ 70 h 70"/>
                <a:gd name="T10" fmla="*/ 17 w 17"/>
                <a:gd name="T11" fmla="*/ 63 h 70"/>
                <a:gd name="T12" fmla="*/ 17 w 17"/>
                <a:gd name="T13" fmla="*/ 0 h 70"/>
              </a:gdLst>
              <a:ahLst/>
              <a:cxnLst>
                <a:cxn ang="0">
                  <a:pos x="T0" y="T1"/>
                </a:cxn>
                <a:cxn ang="0">
                  <a:pos x="T2" y="T3"/>
                </a:cxn>
                <a:cxn ang="0">
                  <a:pos x="T4" y="T5"/>
                </a:cxn>
                <a:cxn ang="0">
                  <a:pos x="T6" y="T7"/>
                </a:cxn>
                <a:cxn ang="0">
                  <a:pos x="T8" y="T9"/>
                </a:cxn>
                <a:cxn ang="0">
                  <a:pos x="T10" y="T11"/>
                </a:cxn>
                <a:cxn ang="0">
                  <a:pos x="T12" y="T13"/>
                </a:cxn>
              </a:cxnLst>
              <a:rect l="0" t="0" r="r" b="b"/>
              <a:pathLst>
                <a:path w="17" h="70">
                  <a:moveTo>
                    <a:pt x="17" y="0"/>
                  </a:moveTo>
                  <a:cubicBezTo>
                    <a:pt x="0" y="36"/>
                    <a:pt x="0" y="36"/>
                    <a:pt x="0" y="36"/>
                  </a:cubicBezTo>
                  <a:cubicBezTo>
                    <a:pt x="0" y="63"/>
                    <a:pt x="0" y="63"/>
                    <a:pt x="0" y="63"/>
                  </a:cubicBezTo>
                  <a:cubicBezTo>
                    <a:pt x="0" y="67"/>
                    <a:pt x="3" y="70"/>
                    <a:pt x="7" y="70"/>
                  </a:cubicBezTo>
                  <a:cubicBezTo>
                    <a:pt x="10" y="70"/>
                    <a:pt x="10" y="70"/>
                    <a:pt x="10" y="70"/>
                  </a:cubicBezTo>
                  <a:cubicBezTo>
                    <a:pt x="14" y="70"/>
                    <a:pt x="17" y="67"/>
                    <a:pt x="17" y="63"/>
                  </a:cubicBezTo>
                  <a:cubicBezTo>
                    <a:pt x="17" y="0"/>
                    <a:pt x="17" y="0"/>
                    <a:pt x="17" y="0"/>
                  </a:cubicBezTo>
                </a:path>
              </a:pathLst>
            </a:custGeom>
            <a:grpFill/>
            <a:ln>
              <a:solidFill>
                <a:schemeClr val="bg1"/>
              </a:solidFill>
            </a:ln>
          </p:spPr>
          <p:txBody>
            <a:bodyPr anchor="ctr"/>
            <a:lstStyle/>
            <a:p>
              <a:pPr algn="ctr"/>
              <a:endParaRPr>
                <a:cs typeface="+mn-ea"/>
                <a:sym typeface="+mn-lt"/>
              </a:endParaRPr>
            </a:p>
          </p:txBody>
        </p:sp>
        <p:sp>
          <p:nvSpPr>
            <p:cNvPr id="1156" name="isľïḓê"/>
            <p:cNvSpPr/>
            <p:nvPr/>
          </p:nvSpPr>
          <p:spPr bwMode="auto">
            <a:xfrm>
              <a:off x="-1828973" y="4254507"/>
              <a:ext cx="63500" cy="57150"/>
            </a:xfrm>
            <a:custGeom>
              <a:avLst/>
              <a:gdLst>
                <a:gd name="T0" fmla="*/ 10 w 17"/>
                <a:gd name="T1" fmla="*/ 0 h 15"/>
                <a:gd name="T2" fmla="*/ 7 w 17"/>
                <a:gd name="T3" fmla="*/ 0 h 15"/>
                <a:gd name="T4" fmla="*/ 0 w 17"/>
                <a:gd name="T5" fmla="*/ 8 h 15"/>
                <a:gd name="T6" fmla="*/ 7 w 17"/>
                <a:gd name="T7" fmla="*/ 15 h 15"/>
                <a:gd name="T8" fmla="*/ 10 w 17"/>
                <a:gd name="T9" fmla="*/ 15 h 15"/>
                <a:gd name="T10" fmla="*/ 17 w 17"/>
                <a:gd name="T11" fmla="*/ 8 h 15"/>
                <a:gd name="T12" fmla="*/ 10 w 17"/>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7" h="15">
                  <a:moveTo>
                    <a:pt x="10" y="0"/>
                  </a:moveTo>
                  <a:cubicBezTo>
                    <a:pt x="7" y="0"/>
                    <a:pt x="7" y="0"/>
                    <a:pt x="7" y="0"/>
                  </a:cubicBezTo>
                  <a:cubicBezTo>
                    <a:pt x="3" y="0"/>
                    <a:pt x="0" y="4"/>
                    <a:pt x="0" y="8"/>
                  </a:cubicBezTo>
                  <a:cubicBezTo>
                    <a:pt x="0" y="12"/>
                    <a:pt x="3" y="15"/>
                    <a:pt x="7" y="15"/>
                  </a:cubicBezTo>
                  <a:cubicBezTo>
                    <a:pt x="10" y="15"/>
                    <a:pt x="10" y="15"/>
                    <a:pt x="10" y="15"/>
                  </a:cubicBezTo>
                  <a:cubicBezTo>
                    <a:pt x="14" y="15"/>
                    <a:pt x="17" y="12"/>
                    <a:pt x="17" y="8"/>
                  </a:cubicBezTo>
                  <a:cubicBezTo>
                    <a:pt x="17" y="4"/>
                    <a:pt x="14" y="0"/>
                    <a:pt x="10" y="0"/>
                  </a:cubicBezTo>
                </a:path>
              </a:pathLst>
            </a:custGeom>
            <a:grpFill/>
            <a:ln>
              <a:solidFill>
                <a:schemeClr val="bg1"/>
              </a:solidFill>
            </a:ln>
          </p:spPr>
          <p:txBody>
            <a:bodyPr anchor="ctr"/>
            <a:lstStyle/>
            <a:p>
              <a:pPr algn="ctr"/>
              <a:endParaRPr>
                <a:cs typeface="+mn-ea"/>
                <a:sym typeface="+mn-lt"/>
              </a:endParaRPr>
            </a:p>
          </p:txBody>
        </p:sp>
      </p:grpSp>
      <p:sp>
        <p:nvSpPr>
          <p:cNvPr id="24" name="文本3"/>
          <p:cNvSpPr/>
          <p:nvPr/>
        </p:nvSpPr>
        <p:spPr>
          <a:xfrm>
            <a:off x="1818640" y="3425825"/>
            <a:ext cx="2178050" cy="2136775"/>
          </a:xfrm>
          <a:prstGeom prst="rect">
            <a:avLst/>
          </a:prstGeom>
        </p:spPr>
        <p:txBody>
          <a:bodyPr wrap="square" lIns="0" tIns="0" rIns="0" bIns="0">
            <a:spAutoFit/>
          </a:bodyPr>
          <a:lstStyle/>
          <a:p>
            <a:pPr algn="just">
              <a:lnSpc>
                <a:spcPct val="125000"/>
              </a:lnSpc>
            </a:pPr>
            <a:r>
              <a:rPr lang="zh-CN" altLang="en-US" sz="1600" dirty="0">
                <a:solidFill>
                  <a:schemeClr val="bg1"/>
                </a:solidFill>
                <a:cs typeface="+mn-ea"/>
                <a:sym typeface="+mn-lt"/>
              </a:rPr>
              <a:t>可燃金属如钠、钾、镁、铝镁合金等火灾，应使用水泥、干沙、干粉、硅藻土等覆盖，禁止使用水、泡沫灭火器、酸碱灭火器等湿性灭火剂扑救；</a:t>
            </a:r>
          </a:p>
        </p:txBody>
      </p:sp>
      <p:sp>
        <p:nvSpPr>
          <p:cNvPr id="45" name="椭圆 44"/>
          <p:cNvSpPr/>
          <p:nvPr/>
        </p:nvSpPr>
        <p:spPr>
          <a:xfrm>
            <a:off x="2308860" y="5625465"/>
            <a:ext cx="131445" cy="1314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弦形 3"/>
          <p:cNvSpPr/>
          <p:nvPr/>
        </p:nvSpPr>
        <p:spPr>
          <a:xfrm rot="12076565">
            <a:off x="1550035" y="1873250"/>
            <a:ext cx="282575" cy="282575"/>
          </a:xfrm>
          <a:prstGeom prst="chord">
            <a:avLst>
              <a:gd name="adj1" fmla="val 2834190"/>
              <a:gd name="adj2" fmla="val 1620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椭圆 51"/>
          <p:cNvSpPr/>
          <p:nvPr/>
        </p:nvSpPr>
        <p:spPr>
          <a:xfrm>
            <a:off x="1818640" y="3021330"/>
            <a:ext cx="200660" cy="2006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任意多边形: 形状 6"/>
          <p:cNvSpPr/>
          <p:nvPr/>
        </p:nvSpPr>
        <p:spPr>
          <a:xfrm>
            <a:off x="2925445" y="5459095"/>
            <a:ext cx="1272540" cy="297815"/>
          </a:xfrm>
          <a:custGeom>
            <a:avLst/>
            <a:gdLst>
              <a:gd name="connsiteX0" fmla="*/ 0 w 1272540"/>
              <a:gd name="connsiteY0" fmla="*/ 221929 h 298129"/>
              <a:gd name="connsiteX1" fmla="*/ 579120 w 1272540"/>
              <a:gd name="connsiteY1" fmla="*/ 949 h 298129"/>
              <a:gd name="connsiteX2" fmla="*/ 1272540 w 1272540"/>
              <a:gd name="connsiteY2" fmla="*/ 298129 h 298129"/>
            </a:gdLst>
            <a:ahLst/>
            <a:cxnLst>
              <a:cxn ang="0">
                <a:pos x="connsiteX0" y="connsiteY0"/>
              </a:cxn>
              <a:cxn ang="0">
                <a:pos x="connsiteX1" y="connsiteY1"/>
              </a:cxn>
              <a:cxn ang="0">
                <a:pos x="connsiteX2" y="connsiteY2"/>
              </a:cxn>
            </a:cxnLst>
            <a:rect l="l" t="t" r="r" b="b"/>
            <a:pathLst>
              <a:path w="1272540" h="298129">
                <a:moveTo>
                  <a:pt x="0" y="221929"/>
                </a:moveTo>
                <a:cubicBezTo>
                  <a:pt x="183515" y="105089"/>
                  <a:pt x="367030" y="-11751"/>
                  <a:pt x="579120" y="949"/>
                </a:cubicBezTo>
                <a:cubicBezTo>
                  <a:pt x="791210" y="13649"/>
                  <a:pt x="1031875" y="155889"/>
                  <a:pt x="1272540" y="298129"/>
                </a:cubicBezTo>
              </a:path>
            </a:pathLst>
          </a:cu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0" name="矩形: 圆角 899"/>
          <p:cNvSpPr/>
          <p:nvPr/>
        </p:nvSpPr>
        <p:spPr>
          <a:xfrm>
            <a:off x="4813935" y="1839595"/>
            <a:ext cx="2563495" cy="4350385"/>
          </a:xfrm>
          <a:prstGeom prst="roundRect">
            <a:avLst>
              <a:gd name="adj" fmla="val 7367"/>
            </a:avLst>
          </a:prstGeom>
          <a:solidFill>
            <a:srgbClr val="B941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8" name="任意多边形: 形状 27"/>
          <p:cNvSpPr/>
          <p:nvPr/>
        </p:nvSpPr>
        <p:spPr>
          <a:xfrm rot="405149">
            <a:off x="4826000" y="2496185"/>
            <a:ext cx="2557780" cy="807085"/>
          </a:xfrm>
          <a:custGeom>
            <a:avLst/>
            <a:gdLst>
              <a:gd name="connsiteX0" fmla="*/ 0 w 2558005"/>
              <a:gd name="connsiteY0" fmla="*/ 660541 h 807248"/>
              <a:gd name="connsiteX1" fmla="*/ 787078 w 2558005"/>
              <a:gd name="connsiteY1" fmla="*/ 784 h 807248"/>
              <a:gd name="connsiteX2" fmla="*/ 1921397 w 2558005"/>
              <a:gd name="connsiteY2" fmla="*/ 776287 h 807248"/>
              <a:gd name="connsiteX3" fmla="*/ 2558005 w 2558005"/>
              <a:gd name="connsiteY3" fmla="*/ 579518 h 807248"/>
            </a:gdLst>
            <a:ahLst/>
            <a:cxnLst>
              <a:cxn ang="0">
                <a:pos x="connsiteX0" y="connsiteY0"/>
              </a:cxn>
              <a:cxn ang="0">
                <a:pos x="connsiteX1" y="connsiteY1"/>
              </a:cxn>
              <a:cxn ang="0">
                <a:pos x="connsiteX2" y="connsiteY2"/>
              </a:cxn>
              <a:cxn ang="0">
                <a:pos x="connsiteX3" y="connsiteY3"/>
              </a:cxn>
            </a:cxnLst>
            <a:rect l="l" t="t" r="r" b="b"/>
            <a:pathLst>
              <a:path w="2558005" h="807248">
                <a:moveTo>
                  <a:pt x="0" y="660541"/>
                </a:moveTo>
                <a:cubicBezTo>
                  <a:pt x="233422" y="321017"/>
                  <a:pt x="466845" y="-18507"/>
                  <a:pt x="787078" y="784"/>
                </a:cubicBezTo>
                <a:cubicBezTo>
                  <a:pt x="1107311" y="20075"/>
                  <a:pt x="1626243" y="679831"/>
                  <a:pt x="1921397" y="776287"/>
                </a:cubicBezTo>
                <a:cubicBezTo>
                  <a:pt x="2216552" y="872743"/>
                  <a:pt x="2387278" y="726130"/>
                  <a:pt x="2558005" y="579518"/>
                </a:cubicBezTo>
              </a:path>
            </a:pathLst>
          </a:cu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2" name="椭圆 901"/>
          <p:cNvSpPr/>
          <p:nvPr/>
        </p:nvSpPr>
        <p:spPr>
          <a:xfrm>
            <a:off x="6710045" y="2753995"/>
            <a:ext cx="167640" cy="1676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3" name="椭圆 902"/>
          <p:cNvSpPr/>
          <p:nvPr/>
        </p:nvSpPr>
        <p:spPr>
          <a:xfrm>
            <a:off x="5452110" y="2042160"/>
            <a:ext cx="83820" cy="83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0" name="椭圆 1109"/>
          <p:cNvSpPr/>
          <p:nvPr/>
        </p:nvSpPr>
        <p:spPr>
          <a:xfrm>
            <a:off x="5142230" y="2971165"/>
            <a:ext cx="200660" cy="2006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3" name="组合 32"/>
          <p:cNvGrpSpPr/>
          <p:nvPr/>
        </p:nvGrpSpPr>
        <p:grpSpPr>
          <a:xfrm rot="18778823">
            <a:off x="6046470" y="2040890"/>
            <a:ext cx="448310" cy="598805"/>
            <a:chOff x="-1655936" y="5230819"/>
            <a:chExt cx="1260476" cy="1682751"/>
          </a:xfrm>
          <a:solidFill>
            <a:schemeClr val="bg1"/>
          </a:solidFill>
        </p:grpSpPr>
        <p:sp>
          <p:nvSpPr>
            <p:cNvPr id="1138" name="ísľïḑê"/>
            <p:cNvSpPr/>
            <p:nvPr/>
          </p:nvSpPr>
          <p:spPr bwMode="auto">
            <a:xfrm>
              <a:off x="-1598786" y="5540382"/>
              <a:ext cx="306388" cy="1373188"/>
            </a:xfrm>
            <a:custGeom>
              <a:avLst/>
              <a:gdLst>
                <a:gd name="T0" fmla="*/ 78 w 81"/>
                <a:gd name="T1" fmla="*/ 0 h 363"/>
                <a:gd name="T2" fmla="*/ 78 w 81"/>
                <a:gd name="T3" fmla="*/ 0 h 363"/>
                <a:gd name="T4" fmla="*/ 0 w 81"/>
                <a:gd name="T5" fmla="*/ 78 h 363"/>
                <a:gd name="T6" fmla="*/ 0 w 81"/>
                <a:gd name="T7" fmla="*/ 363 h 363"/>
                <a:gd name="T8" fmla="*/ 81 w 81"/>
                <a:gd name="T9" fmla="*/ 363 h 363"/>
                <a:gd name="T10" fmla="*/ 81 w 81"/>
                <a:gd name="T11" fmla="*/ 0 h 363"/>
                <a:gd name="T12" fmla="*/ 78 w 81"/>
                <a:gd name="T13" fmla="*/ 0 h 363"/>
              </a:gdLst>
              <a:ahLst/>
              <a:cxnLst>
                <a:cxn ang="0">
                  <a:pos x="T0" y="T1"/>
                </a:cxn>
                <a:cxn ang="0">
                  <a:pos x="T2" y="T3"/>
                </a:cxn>
                <a:cxn ang="0">
                  <a:pos x="T4" y="T5"/>
                </a:cxn>
                <a:cxn ang="0">
                  <a:pos x="T6" y="T7"/>
                </a:cxn>
                <a:cxn ang="0">
                  <a:pos x="T8" y="T9"/>
                </a:cxn>
                <a:cxn ang="0">
                  <a:pos x="T10" y="T11"/>
                </a:cxn>
                <a:cxn ang="0">
                  <a:pos x="T12" y="T13"/>
                </a:cxn>
              </a:cxnLst>
              <a:rect l="0" t="0" r="r" b="b"/>
              <a:pathLst>
                <a:path w="81" h="363">
                  <a:moveTo>
                    <a:pt x="78" y="0"/>
                  </a:moveTo>
                  <a:cubicBezTo>
                    <a:pt x="78" y="0"/>
                    <a:pt x="78" y="0"/>
                    <a:pt x="78" y="0"/>
                  </a:cubicBezTo>
                  <a:cubicBezTo>
                    <a:pt x="35" y="0"/>
                    <a:pt x="0" y="35"/>
                    <a:pt x="0" y="78"/>
                  </a:cubicBezTo>
                  <a:cubicBezTo>
                    <a:pt x="0" y="363"/>
                    <a:pt x="0" y="363"/>
                    <a:pt x="0" y="363"/>
                  </a:cubicBezTo>
                  <a:cubicBezTo>
                    <a:pt x="81" y="363"/>
                    <a:pt x="81" y="363"/>
                    <a:pt x="81" y="363"/>
                  </a:cubicBezTo>
                  <a:cubicBezTo>
                    <a:pt x="81" y="0"/>
                    <a:pt x="81" y="0"/>
                    <a:pt x="81" y="0"/>
                  </a:cubicBezTo>
                  <a:cubicBezTo>
                    <a:pt x="80" y="0"/>
                    <a:pt x="79" y="0"/>
                    <a:pt x="78" y="0"/>
                  </a:cubicBezTo>
                  <a:close/>
                </a:path>
              </a:pathLst>
            </a:custGeom>
            <a:grpFill/>
            <a:ln>
              <a:solidFill>
                <a:schemeClr val="bg1"/>
              </a:solidFill>
            </a:ln>
          </p:spPr>
          <p:txBody>
            <a:bodyPr anchor="ctr"/>
            <a:lstStyle/>
            <a:p>
              <a:pPr algn="ctr"/>
              <a:endParaRPr>
                <a:cs typeface="+mn-ea"/>
                <a:sym typeface="+mn-lt"/>
              </a:endParaRPr>
            </a:p>
          </p:txBody>
        </p:sp>
        <p:sp>
          <p:nvSpPr>
            <p:cNvPr id="1139" name="íšḷiḑê"/>
            <p:cNvSpPr/>
            <p:nvPr/>
          </p:nvSpPr>
          <p:spPr bwMode="auto">
            <a:xfrm>
              <a:off x="-1292398" y="5540382"/>
              <a:ext cx="284163" cy="1373188"/>
            </a:xfrm>
            <a:custGeom>
              <a:avLst/>
              <a:gdLst>
                <a:gd name="T0" fmla="*/ 75 w 75"/>
                <a:gd name="T1" fmla="*/ 78 h 363"/>
                <a:gd name="T2" fmla="*/ 0 w 75"/>
                <a:gd name="T3" fmla="*/ 0 h 363"/>
                <a:gd name="T4" fmla="*/ 0 w 75"/>
                <a:gd name="T5" fmla="*/ 363 h 363"/>
                <a:gd name="T6" fmla="*/ 75 w 75"/>
                <a:gd name="T7" fmla="*/ 363 h 363"/>
                <a:gd name="T8" fmla="*/ 75 w 75"/>
                <a:gd name="T9" fmla="*/ 78 h 363"/>
              </a:gdLst>
              <a:ahLst/>
              <a:cxnLst>
                <a:cxn ang="0">
                  <a:pos x="T0" y="T1"/>
                </a:cxn>
                <a:cxn ang="0">
                  <a:pos x="T2" y="T3"/>
                </a:cxn>
                <a:cxn ang="0">
                  <a:pos x="T4" y="T5"/>
                </a:cxn>
                <a:cxn ang="0">
                  <a:pos x="T6" y="T7"/>
                </a:cxn>
                <a:cxn ang="0">
                  <a:pos x="T8" y="T9"/>
                </a:cxn>
              </a:cxnLst>
              <a:rect l="0" t="0" r="r" b="b"/>
              <a:pathLst>
                <a:path w="75" h="363">
                  <a:moveTo>
                    <a:pt x="75" y="78"/>
                  </a:moveTo>
                  <a:cubicBezTo>
                    <a:pt x="75" y="36"/>
                    <a:pt x="42" y="2"/>
                    <a:pt x="0" y="0"/>
                  </a:cubicBezTo>
                  <a:cubicBezTo>
                    <a:pt x="0" y="363"/>
                    <a:pt x="0" y="363"/>
                    <a:pt x="0" y="363"/>
                  </a:cubicBezTo>
                  <a:cubicBezTo>
                    <a:pt x="75" y="363"/>
                    <a:pt x="75" y="363"/>
                    <a:pt x="75" y="363"/>
                  </a:cubicBezTo>
                  <a:lnTo>
                    <a:pt x="75" y="78"/>
                  </a:lnTo>
                  <a:close/>
                </a:path>
              </a:pathLst>
            </a:custGeom>
            <a:grpFill/>
            <a:ln>
              <a:solidFill>
                <a:schemeClr val="bg1"/>
              </a:solidFill>
            </a:ln>
          </p:spPr>
          <p:txBody>
            <a:bodyPr anchor="ctr"/>
            <a:lstStyle/>
            <a:p>
              <a:pPr algn="ctr"/>
              <a:endParaRPr>
                <a:cs typeface="+mn-ea"/>
                <a:sym typeface="+mn-lt"/>
              </a:endParaRPr>
            </a:p>
          </p:txBody>
        </p:sp>
        <p:sp>
          <p:nvSpPr>
            <p:cNvPr id="1140" name="iśľiḋe"/>
            <p:cNvSpPr/>
            <p:nvPr/>
          </p:nvSpPr>
          <p:spPr bwMode="auto">
            <a:xfrm>
              <a:off x="-1598786" y="5967419"/>
              <a:ext cx="590550" cy="60325"/>
            </a:xfrm>
            <a:prstGeom prst="rect">
              <a:avLst/>
            </a:prstGeom>
            <a:grpFill/>
            <a:ln>
              <a:solidFill>
                <a:schemeClr val="bg1"/>
              </a:solidFill>
            </a:ln>
          </p:spPr>
          <p:txBody>
            <a:bodyPr anchor="ctr"/>
            <a:lstStyle/>
            <a:p>
              <a:pPr algn="ctr"/>
              <a:endParaRPr>
                <a:cs typeface="+mn-ea"/>
                <a:sym typeface="+mn-lt"/>
              </a:endParaRPr>
            </a:p>
          </p:txBody>
        </p:sp>
        <p:sp>
          <p:nvSpPr>
            <p:cNvPr id="1141" name="ïṩḻïḍè"/>
            <p:cNvSpPr/>
            <p:nvPr/>
          </p:nvSpPr>
          <p:spPr bwMode="auto">
            <a:xfrm>
              <a:off x="-1598786" y="6546857"/>
              <a:ext cx="590550" cy="60325"/>
            </a:xfrm>
            <a:prstGeom prst="rect">
              <a:avLst/>
            </a:prstGeom>
            <a:grpFill/>
            <a:ln>
              <a:solidFill>
                <a:schemeClr val="bg1"/>
              </a:solidFill>
            </a:ln>
          </p:spPr>
          <p:txBody>
            <a:bodyPr anchor="ctr"/>
            <a:lstStyle/>
            <a:p>
              <a:pPr algn="ctr"/>
              <a:endParaRPr>
                <a:cs typeface="+mn-ea"/>
                <a:sym typeface="+mn-lt"/>
              </a:endParaRPr>
            </a:p>
          </p:txBody>
        </p:sp>
        <p:sp>
          <p:nvSpPr>
            <p:cNvPr id="1142" name="îṩlïdé"/>
            <p:cNvSpPr/>
            <p:nvPr/>
          </p:nvSpPr>
          <p:spPr bwMode="auto">
            <a:xfrm>
              <a:off x="-1459086" y="5264157"/>
              <a:ext cx="265113" cy="268288"/>
            </a:xfrm>
            <a:custGeom>
              <a:avLst/>
              <a:gdLst>
                <a:gd name="T0" fmla="*/ 35 w 70"/>
                <a:gd name="T1" fmla="*/ 0 h 71"/>
                <a:gd name="T2" fmla="*/ 0 w 70"/>
                <a:gd name="T3" fmla="*/ 36 h 71"/>
                <a:gd name="T4" fmla="*/ 35 w 70"/>
                <a:gd name="T5" fmla="*/ 71 h 71"/>
                <a:gd name="T6" fmla="*/ 70 w 70"/>
                <a:gd name="T7" fmla="*/ 36 h 71"/>
                <a:gd name="T8" fmla="*/ 35 w 70"/>
                <a:gd name="T9" fmla="*/ 0 h 71"/>
                <a:gd name="T10" fmla="*/ 35 w 70"/>
                <a:gd name="T11" fmla="*/ 55 h 71"/>
                <a:gd name="T12" fmla="*/ 16 w 70"/>
                <a:gd name="T13" fmla="*/ 36 h 71"/>
                <a:gd name="T14" fmla="*/ 35 w 70"/>
                <a:gd name="T15" fmla="*/ 16 h 71"/>
                <a:gd name="T16" fmla="*/ 54 w 70"/>
                <a:gd name="T17" fmla="*/ 36 h 71"/>
                <a:gd name="T18" fmla="*/ 35 w 70"/>
                <a:gd name="T19" fmla="*/ 5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1">
                  <a:moveTo>
                    <a:pt x="35" y="0"/>
                  </a:moveTo>
                  <a:cubicBezTo>
                    <a:pt x="16" y="0"/>
                    <a:pt x="0" y="16"/>
                    <a:pt x="0" y="36"/>
                  </a:cubicBezTo>
                  <a:cubicBezTo>
                    <a:pt x="0" y="55"/>
                    <a:pt x="16" y="71"/>
                    <a:pt x="35" y="71"/>
                  </a:cubicBezTo>
                  <a:cubicBezTo>
                    <a:pt x="54" y="71"/>
                    <a:pt x="70" y="55"/>
                    <a:pt x="70" y="36"/>
                  </a:cubicBezTo>
                  <a:cubicBezTo>
                    <a:pt x="70" y="16"/>
                    <a:pt x="54" y="0"/>
                    <a:pt x="35" y="0"/>
                  </a:cubicBezTo>
                  <a:close/>
                  <a:moveTo>
                    <a:pt x="35" y="55"/>
                  </a:moveTo>
                  <a:cubicBezTo>
                    <a:pt x="24" y="55"/>
                    <a:pt x="16" y="46"/>
                    <a:pt x="16" y="36"/>
                  </a:cubicBezTo>
                  <a:cubicBezTo>
                    <a:pt x="16" y="25"/>
                    <a:pt x="24" y="16"/>
                    <a:pt x="35" y="16"/>
                  </a:cubicBezTo>
                  <a:cubicBezTo>
                    <a:pt x="46" y="16"/>
                    <a:pt x="54" y="25"/>
                    <a:pt x="54" y="36"/>
                  </a:cubicBezTo>
                  <a:cubicBezTo>
                    <a:pt x="54" y="46"/>
                    <a:pt x="46" y="55"/>
                    <a:pt x="35" y="55"/>
                  </a:cubicBezTo>
                  <a:close/>
                </a:path>
              </a:pathLst>
            </a:custGeom>
            <a:grpFill/>
            <a:ln>
              <a:solidFill>
                <a:schemeClr val="bg1"/>
              </a:solidFill>
            </a:ln>
          </p:spPr>
          <p:txBody>
            <a:bodyPr anchor="ctr"/>
            <a:lstStyle/>
            <a:p>
              <a:pPr algn="ctr"/>
              <a:endParaRPr>
                <a:cs typeface="+mn-ea"/>
                <a:sym typeface="+mn-lt"/>
              </a:endParaRPr>
            </a:p>
          </p:txBody>
        </p:sp>
        <p:sp>
          <p:nvSpPr>
            <p:cNvPr id="1143" name="ï$ļiďè"/>
            <p:cNvSpPr/>
            <p:nvPr/>
          </p:nvSpPr>
          <p:spPr bwMode="auto">
            <a:xfrm>
              <a:off x="-1655936" y="5230819"/>
              <a:ext cx="257175" cy="169863"/>
            </a:xfrm>
            <a:custGeom>
              <a:avLst/>
              <a:gdLst>
                <a:gd name="T0" fmla="*/ 141 w 162"/>
                <a:gd name="T1" fmla="*/ 107 h 107"/>
                <a:gd name="T2" fmla="*/ 0 w 162"/>
                <a:gd name="T3" fmla="*/ 19 h 107"/>
                <a:gd name="T4" fmla="*/ 10 w 162"/>
                <a:gd name="T5" fmla="*/ 0 h 107"/>
                <a:gd name="T6" fmla="*/ 162 w 162"/>
                <a:gd name="T7" fmla="*/ 69 h 107"/>
                <a:gd name="T8" fmla="*/ 141 w 162"/>
                <a:gd name="T9" fmla="*/ 107 h 107"/>
              </a:gdLst>
              <a:ahLst/>
              <a:cxnLst>
                <a:cxn ang="0">
                  <a:pos x="T0" y="T1"/>
                </a:cxn>
                <a:cxn ang="0">
                  <a:pos x="T2" y="T3"/>
                </a:cxn>
                <a:cxn ang="0">
                  <a:pos x="T4" y="T5"/>
                </a:cxn>
                <a:cxn ang="0">
                  <a:pos x="T6" y="T7"/>
                </a:cxn>
                <a:cxn ang="0">
                  <a:pos x="T8" y="T9"/>
                </a:cxn>
              </a:cxnLst>
              <a:rect l="0" t="0" r="r" b="b"/>
              <a:pathLst>
                <a:path w="162" h="107">
                  <a:moveTo>
                    <a:pt x="141" y="107"/>
                  </a:moveTo>
                  <a:lnTo>
                    <a:pt x="0" y="19"/>
                  </a:lnTo>
                  <a:lnTo>
                    <a:pt x="10" y="0"/>
                  </a:lnTo>
                  <a:lnTo>
                    <a:pt x="162" y="69"/>
                  </a:lnTo>
                  <a:lnTo>
                    <a:pt x="141" y="107"/>
                  </a:lnTo>
                  <a:close/>
                </a:path>
              </a:pathLst>
            </a:custGeom>
            <a:grpFill/>
            <a:ln>
              <a:solidFill>
                <a:schemeClr val="bg1"/>
              </a:solidFill>
            </a:ln>
          </p:spPr>
          <p:txBody>
            <a:bodyPr anchor="ctr"/>
            <a:lstStyle/>
            <a:p>
              <a:pPr algn="ctr"/>
              <a:endParaRPr>
                <a:cs typeface="+mn-ea"/>
                <a:sym typeface="+mn-lt"/>
              </a:endParaRPr>
            </a:p>
          </p:txBody>
        </p:sp>
        <p:sp>
          <p:nvSpPr>
            <p:cNvPr id="1144" name="iṩļîḍe"/>
            <p:cNvSpPr/>
            <p:nvPr/>
          </p:nvSpPr>
          <p:spPr bwMode="auto">
            <a:xfrm>
              <a:off x="-1251123" y="5403857"/>
              <a:ext cx="855663" cy="1104900"/>
            </a:xfrm>
            <a:custGeom>
              <a:avLst/>
              <a:gdLst>
                <a:gd name="T0" fmla="*/ 6 w 226"/>
                <a:gd name="T1" fmla="*/ 21 h 292"/>
                <a:gd name="T2" fmla="*/ 24 w 226"/>
                <a:gd name="T3" fmla="*/ 15 h 292"/>
                <a:gd name="T4" fmla="*/ 62 w 226"/>
                <a:gd name="T5" fmla="*/ 8 h 292"/>
                <a:gd name="T6" fmla="*/ 157 w 226"/>
                <a:gd name="T7" fmla="*/ 65 h 292"/>
                <a:gd name="T8" fmla="*/ 163 w 226"/>
                <a:gd name="T9" fmla="*/ 76 h 292"/>
                <a:gd name="T10" fmla="*/ 174 w 226"/>
                <a:gd name="T11" fmla="*/ 120 h 292"/>
                <a:gd name="T12" fmla="*/ 131 w 226"/>
                <a:gd name="T13" fmla="*/ 198 h 292"/>
                <a:gd name="T14" fmla="*/ 108 w 226"/>
                <a:gd name="T15" fmla="*/ 241 h 292"/>
                <a:gd name="T16" fmla="*/ 112 w 226"/>
                <a:gd name="T17" fmla="*/ 261 h 292"/>
                <a:gd name="T18" fmla="*/ 159 w 226"/>
                <a:gd name="T19" fmla="*/ 292 h 292"/>
                <a:gd name="T20" fmla="*/ 183 w 226"/>
                <a:gd name="T21" fmla="*/ 287 h 292"/>
                <a:gd name="T22" fmla="*/ 224 w 226"/>
                <a:gd name="T23" fmla="*/ 265 h 292"/>
                <a:gd name="T24" fmla="*/ 225 w 226"/>
                <a:gd name="T25" fmla="*/ 260 h 292"/>
                <a:gd name="T26" fmla="*/ 220 w 226"/>
                <a:gd name="T27" fmla="*/ 258 h 292"/>
                <a:gd name="T28" fmla="*/ 179 w 226"/>
                <a:gd name="T29" fmla="*/ 279 h 292"/>
                <a:gd name="T30" fmla="*/ 159 w 226"/>
                <a:gd name="T31" fmla="*/ 284 h 292"/>
                <a:gd name="T32" fmla="*/ 120 w 226"/>
                <a:gd name="T33" fmla="*/ 258 h 292"/>
                <a:gd name="T34" fmla="*/ 116 w 226"/>
                <a:gd name="T35" fmla="*/ 241 h 292"/>
                <a:gd name="T36" fmla="*/ 136 w 226"/>
                <a:gd name="T37" fmla="*/ 205 h 292"/>
                <a:gd name="T38" fmla="*/ 182 w 226"/>
                <a:gd name="T39" fmla="*/ 120 h 292"/>
                <a:gd name="T40" fmla="*/ 170 w 226"/>
                <a:gd name="T41" fmla="*/ 72 h 292"/>
                <a:gd name="T42" fmla="*/ 164 w 226"/>
                <a:gd name="T43" fmla="*/ 61 h 292"/>
                <a:gd name="T44" fmla="*/ 62 w 226"/>
                <a:gd name="T45" fmla="*/ 0 h 292"/>
                <a:gd name="T46" fmla="*/ 21 w 226"/>
                <a:gd name="T47" fmla="*/ 7 h 292"/>
                <a:gd name="T48" fmla="*/ 3 w 226"/>
                <a:gd name="T49" fmla="*/ 14 h 292"/>
                <a:gd name="T50" fmla="*/ 1 w 226"/>
                <a:gd name="T51" fmla="*/ 19 h 292"/>
                <a:gd name="T52" fmla="*/ 6 w 226"/>
                <a:gd name="T53" fmla="*/ 2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6" h="292">
                  <a:moveTo>
                    <a:pt x="6" y="21"/>
                  </a:moveTo>
                  <a:cubicBezTo>
                    <a:pt x="24" y="15"/>
                    <a:pt x="24" y="15"/>
                    <a:pt x="24" y="15"/>
                  </a:cubicBezTo>
                  <a:cubicBezTo>
                    <a:pt x="37" y="10"/>
                    <a:pt x="49" y="8"/>
                    <a:pt x="62" y="8"/>
                  </a:cubicBezTo>
                  <a:cubicBezTo>
                    <a:pt x="101" y="8"/>
                    <a:pt x="138" y="29"/>
                    <a:pt x="157" y="65"/>
                  </a:cubicBezTo>
                  <a:cubicBezTo>
                    <a:pt x="163" y="76"/>
                    <a:pt x="163" y="76"/>
                    <a:pt x="163" y="76"/>
                  </a:cubicBezTo>
                  <a:cubicBezTo>
                    <a:pt x="170" y="90"/>
                    <a:pt x="174" y="105"/>
                    <a:pt x="174" y="120"/>
                  </a:cubicBezTo>
                  <a:cubicBezTo>
                    <a:pt x="174" y="151"/>
                    <a:pt x="159" y="181"/>
                    <a:pt x="131" y="198"/>
                  </a:cubicBezTo>
                  <a:cubicBezTo>
                    <a:pt x="117" y="208"/>
                    <a:pt x="108" y="224"/>
                    <a:pt x="108" y="241"/>
                  </a:cubicBezTo>
                  <a:cubicBezTo>
                    <a:pt x="108" y="248"/>
                    <a:pt x="110" y="254"/>
                    <a:pt x="112" y="261"/>
                  </a:cubicBezTo>
                  <a:cubicBezTo>
                    <a:pt x="121" y="281"/>
                    <a:pt x="140" y="292"/>
                    <a:pt x="159" y="292"/>
                  </a:cubicBezTo>
                  <a:cubicBezTo>
                    <a:pt x="167" y="292"/>
                    <a:pt x="175" y="290"/>
                    <a:pt x="183" y="287"/>
                  </a:cubicBezTo>
                  <a:cubicBezTo>
                    <a:pt x="224" y="265"/>
                    <a:pt x="224" y="265"/>
                    <a:pt x="224" y="265"/>
                  </a:cubicBezTo>
                  <a:cubicBezTo>
                    <a:pt x="226" y="264"/>
                    <a:pt x="226" y="262"/>
                    <a:pt x="225" y="260"/>
                  </a:cubicBezTo>
                  <a:cubicBezTo>
                    <a:pt x="224" y="258"/>
                    <a:pt x="222" y="257"/>
                    <a:pt x="220" y="258"/>
                  </a:cubicBezTo>
                  <a:cubicBezTo>
                    <a:pt x="179" y="279"/>
                    <a:pt x="179" y="279"/>
                    <a:pt x="179" y="279"/>
                  </a:cubicBezTo>
                  <a:cubicBezTo>
                    <a:pt x="173" y="283"/>
                    <a:pt x="166" y="284"/>
                    <a:pt x="159" y="284"/>
                  </a:cubicBezTo>
                  <a:cubicBezTo>
                    <a:pt x="143" y="284"/>
                    <a:pt x="127" y="274"/>
                    <a:pt x="120" y="258"/>
                  </a:cubicBezTo>
                  <a:cubicBezTo>
                    <a:pt x="117" y="252"/>
                    <a:pt x="116" y="247"/>
                    <a:pt x="116" y="241"/>
                  </a:cubicBezTo>
                  <a:cubicBezTo>
                    <a:pt x="116" y="227"/>
                    <a:pt x="123" y="213"/>
                    <a:pt x="136" y="205"/>
                  </a:cubicBezTo>
                  <a:cubicBezTo>
                    <a:pt x="165" y="186"/>
                    <a:pt x="182" y="153"/>
                    <a:pt x="182" y="120"/>
                  </a:cubicBezTo>
                  <a:cubicBezTo>
                    <a:pt x="182" y="104"/>
                    <a:pt x="178" y="87"/>
                    <a:pt x="170" y="72"/>
                  </a:cubicBezTo>
                  <a:cubicBezTo>
                    <a:pt x="164" y="61"/>
                    <a:pt x="164" y="61"/>
                    <a:pt x="164" y="61"/>
                  </a:cubicBezTo>
                  <a:cubicBezTo>
                    <a:pt x="143" y="22"/>
                    <a:pt x="103" y="0"/>
                    <a:pt x="62" y="0"/>
                  </a:cubicBezTo>
                  <a:cubicBezTo>
                    <a:pt x="48" y="0"/>
                    <a:pt x="35" y="2"/>
                    <a:pt x="21" y="7"/>
                  </a:cubicBezTo>
                  <a:cubicBezTo>
                    <a:pt x="3" y="14"/>
                    <a:pt x="3" y="14"/>
                    <a:pt x="3" y="14"/>
                  </a:cubicBezTo>
                  <a:cubicBezTo>
                    <a:pt x="1" y="15"/>
                    <a:pt x="0" y="17"/>
                    <a:pt x="1" y="19"/>
                  </a:cubicBezTo>
                  <a:cubicBezTo>
                    <a:pt x="1" y="21"/>
                    <a:pt x="4" y="22"/>
                    <a:pt x="6" y="21"/>
                  </a:cubicBezTo>
                  <a:close/>
                </a:path>
              </a:pathLst>
            </a:custGeom>
            <a:grpFill/>
            <a:ln>
              <a:solidFill>
                <a:schemeClr val="bg1"/>
              </a:solidFill>
            </a:ln>
          </p:spPr>
          <p:txBody>
            <a:bodyPr anchor="ctr"/>
            <a:lstStyle/>
            <a:p>
              <a:pPr algn="ctr"/>
              <a:endParaRPr>
                <a:cs typeface="+mn-ea"/>
                <a:sym typeface="+mn-lt"/>
              </a:endParaRPr>
            </a:p>
          </p:txBody>
        </p:sp>
      </p:grpSp>
      <p:sp>
        <p:nvSpPr>
          <p:cNvPr id="25" name="文本2"/>
          <p:cNvSpPr/>
          <p:nvPr/>
        </p:nvSpPr>
        <p:spPr>
          <a:xfrm>
            <a:off x="5059045" y="3436620"/>
            <a:ext cx="2062480" cy="1846580"/>
          </a:xfrm>
          <a:prstGeom prst="rect">
            <a:avLst/>
          </a:prstGeom>
        </p:spPr>
        <p:txBody>
          <a:bodyPr wrap="square" lIns="0" tIns="0" rIns="0" bIns="0">
            <a:spAutoFit/>
          </a:bodyPr>
          <a:lstStyle/>
          <a:p>
            <a:pPr lvl="0" algn="just">
              <a:lnSpc>
                <a:spcPct val="125000"/>
              </a:lnSpc>
              <a:buClrTx/>
              <a:buSzTx/>
              <a:buFontTx/>
            </a:pPr>
            <a:r>
              <a:rPr lang="zh-CN" altLang="en-US" sz="1600" dirty="0">
                <a:solidFill>
                  <a:schemeClr val="bg1"/>
                </a:solidFill>
                <a:cs typeface="+mn-ea"/>
                <a:sym typeface="+mn-lt"/>
              </a:rPr>
              <a:t>小规模金属火灾可使用粉状石墨灭火器和专用的D类火灾灭火器CO₂进行扑救，不得使用CO₂灭火器、卤代烷灭火器；</a:t>
            </a:r>
          </a:p>
        </p:txBody>
      </p:sp>
      <p:sp>
        <p:nvSpPr>
          <p:cNvPr id="48" name="弦形 47"/>
          <p:cNvSpPr/>
          <p:nvPr/>
        </p:nvSpPr>
        <p:spPr>
          <a:xfrm rot="6654190">
            <a:off x="5043170" y="6032500"/>
            <a:ext cx="282575" cy="282575"/>
          </a:xfrm>
          <a:prstGeom prst="chord">
            <a:avLst>
              <a:gd name="adj1" fmla="val 3701621"/>
              <a:gd name="adj2" fmla="val 1529215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椭圆 48"/>
          <p:cNvSpPr/>
          <p:nvPr/>
        </p:nvSpPr>
        <p:spPr>
          <a:xfrm>
            <a:off x="6608445" y="5398135"/>
            <a:ext cx="139700" cy="1397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任意多边形: 形状 8"/>
          <p:cNvSpPr/>
          <p:nvPr/>
        </p:nvSpPr>
        <p:spPr>
          <a:xfrm>
            <a:off x="4815205" y="5513070"/>
            <a:ext cx="1653540" cy="382270"/>
          </a:xfrm>
          <a:custGeom>
            <a:avLst/>
            <a:gdLst>
              <a:gd name="connsiteX0" fmla="*/ 0 w 1653540"/>
              <a:gd name="connsiteY0" fmla="*/ 320040 h 382161"/>
              <a:gd name="connsiteX1" fmla="*/ 594360 w 1653540"/>
              <a:gd name="connsiteY1" fmla="*/ 358140 h 382161"/>
              <a:gd name="connsiteX2" fmla="*/ 1653540 w 1653540"/>
              <a:gd name="connsiteY2" fmla="*/ 0 h 382161"/>
            </a:gdLst>
            <a:ahLst/>
            <a:cxnLst>
              <a:cxn ang="0">
                <a:pos x="connsiteX0" y="connsiteY0"/>
              </a:cxn>
              <a:cxn ang="0">
                <a:pos x="connsiteX1" y="connsiteY1"/>
              </a:cxn>
              <a:cxn ang="0">
                <a:pos x="connsiteX2" y="connsiteY2"/>
              </a:cxn>
            </a:cxnLst>
            <a:rect l="l" t="t" r="r" b="b"/>
            <a:pathLst>
              <a:path w="1653540" h="382161">
                <a:moveTo>
                  <a:pt x="0" y="320040"/>
                </a:moveTo>
                <a:cubicBezTo>
                  <a:pt x="159385" y="365760"/>
                  <a:pt x="318770" y="411480"/>
                  <a:pt x="594360" y="358140"/>
                </a:cubicBezTo>
                <a:cubicBezTo>
                  <a:pt x="869950" y="304800"/>
                  <a:pt x="1261745" y="152400"/>
                  <a:pt x="1653540" y="0"/>
                </a:cubicBezTo>
              </a:path>
            </a:pathLst>
          </a:cu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文本框 2"/>
          <p:cNvSpPr txBox="1"/>
          <p:nvPr/>
        </p:nvSpPr>
        <p:spPr>
          <a:xfrm>
            <a:off x="1025525" y="1059815"/>
            <a:ext cx="3762375" cy="398780"/>
          </a:xfrm>
          <a:prstGeom prst="rect">
            <a:avLst/>
          </a:prstGeom>
          <a:noFill/>
        </p:spPr>
        <p:txBody>
          <a:bodyPr wrap="square" rtlCol="0" anchor="t">
            <a:spAutoFit/>
          </a:bodyPr>
          <a:lstStyle/>
          <a:p>
            <a:r>
              <a:rPr lang="zh-CN" altLang="en-US" sz="2000" b="1">
                <a:cs typeface="+mn-ea"/>
                <a:sym typeface="+mn-lt"/>
              </a:rPr>
              <a:t>火灾事故分类——金属火灾</a:t>
            </a:r>
          </a:p>
        </p:txBody>
      </p:sp>
      <p:sp>
        <p:nvSpPr>
          <p:cNvPr id="47" name="文本框 46">
            <a:extLst>
              <a:ext uri="{FF2B5EF4-FFF2-40B4-BE49-F238E27FC236}">
                <a16:creationId xmlns:a16="http://schemas.microsoft.com/office/drawing/2014/main" xmlns="" id="{58A9051B-E337-8B07-238C-7A2E0360DAD9}"/>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火灾事故类型</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069965" y="2325370"/>
            <a:ext cx="4887595" cy="2908300"/>
          </a:xfrm>
          <a:prstGeom prst="rect">
            <a:avLst/>
          </a:prstGeom>
        </p:spPr>
        <p:txBody>
          <a:bodyPr wrap="square" lIns="0" tIns="0" rIns="0" bIns="0">
            <a:spAutoFit/>
          </a:bodyPr>
          <a:lstStyle/>
          <a:p>
            <a:pPr marL="285750" indent="-285750" algn="just">
              <a:lnSpc>
                <a:spcPct val="150000"/>
              </a:lnSpc>
              <a:buFont typeface="汉仪中简黑简" panose="00020600040101010101" charset="-122"/>
              <a:buChar char="l"/>
            </a:pPr>
            <a:r>
              <a:rPr lang="zh-CN" altLang="en-US" dirty="0">
                <a:solidFill>
                  <a:schemeClr val="tx1"/>
                </a:solidFill>
                <a:cs typeface="+mn-ea"/>
                <a:sym typeface="+mn-lt"/>
              </a:rPr>
              <a:t>先停电、再灭火。拉闸停电后，如有高温烟气点或明火，应立即组织进行灭火。</a:t>
            </a:r>
            <a:endParaRPr lang="en-US" altLang="zh-CN" dirty="0">
              <a:solidFill>
                <a:schemeClr val="tx1"/>
              </a:solidFill>
              <a:cs typeface="+mn-ea"/>
              <a:sym typeface="+mn-lt"/>
            </a:endParaRPr>
          </a:p>
          <a:p>
            <a:pPr algn="just">
              <a:lnSpc>
                <a:spcPct val="150000"/>
              </a:lnSpc>
            </a:pPr>
            <a:endParaRPr lang="zh-CN" altLang="en-US" dirty="0">
              <a:solidFill>
                <a:schemeClr val="tx1"/>
              </a:solidFill>
              <a:cs typeface="+mn-ea"/>
              <a:sym typeface="+mn-lt"/>
            </a:endParaRPr>
          </a:p>
          <a:p>
            <a:pPr marL="285750" indent="-285750" algn="just">
              <a:lnSpc>
                <a:spcPct val="150000"/>
              </a:lnSpc>
              <a:buFont typeface="汉仪中简黑简" panose="00020600040101010101" charset="-122"/>
              <a:buChar char="l"/>
            </a:pPr>
            <a:r>
              <a:rPr lang="zh-CN" altLang="en-US" dirty="0">
                <a:solidFill>
                  <a:schemeClr val="tx1"/>
                </a:solidFill>
                <a:cs typeface="+mn-ea"/>
                <a:sym typeface="+mn-lt"/>
              </a:rPr>
              <a:t>灭火应使用灭火剂不导电的干粉灭火器、二氧化碳灭火器、卤代烷型灭火器、四氯化碳灭火器、六氟丙烷灭火器等，不得用水或水基泡沫灭火器和酸碱灭火器扑救，以防止触电。</a:t>
            </a:r>
          </a:p>
        </p:txBody>
      </p:sp>
      <p:pic>
        <p:nvPicPr>
          <p:cNvPr id="8" name="图片 7"/>
          <p:cNvPicPr>
            <a:picLocks noChangeAspect="1"/>
          </p:cNvPicPr>
          <p:nvPr/>
        </p:nvPicPr>
        <p:blipFill>
          <a:blip r:embed="rId2"/>
          <a:stretch>
            <a:fillRect/>
          </a:stretch>
        </p:blipFill>
        <p:spPr>
          <a:xfrm>
            <a:off x="681355" y="2325370"/>
            <a:ext cx="5092700" cy="3077845"/>
          </a:xfrm>
          <a:prstGeom prst="rect">
            <a:avLst/>
          </a:prstGeom>
        </p:spPr>
      </p:pic>
      <p:sp>
        <p:nvSpPr>
          <p:cNvPr id="4" name="文本框 3"/>
          <p:cNvSpPr txBox="1"/>
          <p:nvPr/>
        </p:nvSpPr>
        <p:spPr>
          <a:xfrm>
            <a:off x="681355" y="1671320"/>
            <a:ext cx="6096000" cy="398780"/>
          </a:xfrm>
          <a:prstGeom prst="rect">
            <a:avLst/>
          </a:prstGeom>
          <a:noFill/>
        </p:spPr>
        <p:txBody>
          <a:bodyPr wrap="square" rtlCol="0" anchor="t">
            <a:spAutoFit/>
          </a:bodyPr>
          <a:lstStyle/>
          <a:p>
            <a:r>
              <a:rPr lang="zh-CN" altLang="en-US" sz="2000" b="1">
                <a:cs typeface="+mn-ea"/>
                <a:sym typeface="+mn-lt"/>
              </a:rPr>
              <a:t>火灾事故分类——电气火灾</a:t>
            </a:r>
          </a:p>
        </p:txBody>
      </p:sp>
      <p:sp>
        <p:nvSpPr>
          <p:cNvPr id="6" name="文本框 5">
            <a:extLst>
              <a:ext uri="{FF2B5EF4-FFF2-40B4-BE49-F238E27FC236}">
                <a16:creationId xmlns:a16="http://schemas.microsoft.com/office/drawing/2014/main" xmlns="" id="{06B66D58-82AC-E1E1-3FDD-E01D6317F15A}"/>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火灾事故类型</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04570" y="3457575"/>
            <a:ext cx="3001010" cy="1753235"/>
          </a:xfrm>
          <a:prstGeom prst="rect">
            <a:avLst/>
          </a:prstGeom>
          <a:noFill/>
        </p:spPr>
        <p:txBody>
          <a:bodyPr wrap="square" lIns="91440" tIns="45720" rIns="91440" bIns="45720" rtlCol="0" anchor="t">
            <a:spAutoFit/>
          </a:bodyPr>
          <a:lstStyle/>
          <a:p>
            <a:pPr lvl="0" algn="r">
              <a:lnSpc>
                <a:spcPct val="150000"/>
              </a:lnSpc>
              <a:buClrTx/>
              <a:buSzTx/>
              <a:buFontTx/>
            </a:pPr>
            <a:r>
              <a:rPr lang="zh-CN" altLang="en-US">
                <a:cs typeface="+mn-ea"/>
                <a:sym typeface="+mn-lt"/>
              </a:rPr>
              <a:t>烹饪器具内的烹饪物（如动植物油脂）发生火灾，应立即使用锅盖、灭火毯、湿棉被等覆盖灭火；</a:t>
            </a:r>
          </a:p>
        </p:txBody>
      </p:sp>
      <p:sp>
        <p:nvSpPr>
          <p:cNvPr id="32" name="文本框 31"/>
          <p:cNvSpPr txBox="1"/>
          <p:nvPr/>
        </p:nvSpPr>
        <p:spPr>
          <a:xfrm>
            <a:off x="3188970" y="2475865"/>
            <a:ext cx="643890" cy="763222"/>
          </a:xfrm>
          <a:prstGeom prst="rect">
            <a:avLst/>
          </a:prstGeom>
          <a:noFill/>
        </p:spPr>
        <p:txBody>
          <a:bodyPr wrap="square" lIns="0" tIns="0" rIns="0" bIns="0" rtlCol="0">
            <a:spAutoFit/>
          </a:bodyPr>
          <a:lstStyle/>
          <a:p>
            <a:pPr algn="ctr">
              <a:lnSpc>
                <a:spcPct val="125000"/>
              </a:lnSpc>
            </a:pPr>
            <a:r>
              <a:rPr lang="en-US" altLang="zh-CN" sz="4400" dirty="0">
                <a:solidFill>
                  <a:schemeClr val="tx1"/>
                </a:solidFill>
                <a:cs typeface="+mn-ea"/>
                <a:sym typeface="+mn-lt"/>
              </a:rPr>
              <a:t>01</a:t>
            </a:r>
          </a:p>
        </p:txBody>
      </p:sp>
      <p:sp>
        <p:nvSpPr>
          <p:cNvPr id="38" name="文本框 37"/>
          <p:cNvSpPr txBox="1"/>
          <p:nvPr/>
        </p:nvSpPr>
        <p:spPr>
          <a:xfrm>
            <a:off x="7637145" y="2475865"/>
            <a:ext cx="643890" cy="699166"/>
          </a:xfrm>
          <a:prstGeom prst="rect">
            <a:avLst/>
          </a:prstGeom>
          <a:noFill/>
        </p:spPr>
        <p:txBody>
          <a:bodyPr wrap="square" lIns="0" tIns="0" rIns="0" bIns="0" rtlCol="0">
            <a:spAutoFit/>
          </a:bodyPr>
          <a:lstStyle/>
          <a:p>
            <a:pPr algn="ctr">
              <a:lnSpc>
                <a:spcPct val="125000"/>
              </a:lnSpc>
            </a:pPr>
            <a:r>
              <a:rPr lang="en-US" altLang="zh-CN" sz="4000" dirty="0">
                <a:solidFill>
                  <a:schemeClr val="tx1"/>
                </a:solidFill>
                <a:cs typeface="+mn-ea"/>
                <a:sym typeface="+mn-lt"/>
              </a:rPr>
              <a:t>02</a:t>
            </a:r>
          </a:p>
        </p:txBody>
      </p:sp>
      <p:sp>
        <p:nvSpPr>
          <p:cNvPr id="3" name="文本框 2"/>
          <p:cNvSpPr txBox="1"/>
          <p:nvPr/>
        </p:nvSpPr>
        <p:spPr>
          <a:xfrm>
            <a:off x="1004570" y="1541780"/>
            <a:ext cx="6096000" cy="398780"/>
          </a:xfrm>
          <a:prstGeom prst="rect">
            <a:avLst/>
          </a:prstGeom>
          <a:noFill/>
        </p:spPr>
        <p:txBody>
          <a:bodyPr wrap="square" rtlCol="0" anchor="t">
            <a:spAutoFit/>
          </a:bodyPr>
          <a:lstStyle/>
          <a:p>
            <a:r>
              <a:rPr lang="zh-CN" altLang="en-US" sz="2000" b="1">
                <a:cs typeface="+mn-ea"/>
                <a:sym typeface="+mn-lt"/>
              </a:rPr>
              <a:t>火灾事故分类——烹饪火灾</a:t>
            </a:r>
          </a:p>
        </p:txBody>
      </p:sp>
      <p:pic>
        <p:nvPicPr>
          <p:cNvPr id="6" name="图片 5" descr="2203_w037_n003_244b_p1_244"/>
          <p:cNvPicPr>
            <a:picLocks noChangeAspect="1"/>
          </p:cNvPicPr>
          <p:nvPr/>
        </p:nvPicPr>
        <p:blipFill>
          <a:blip r:embed="rId2"/>
          <a:srcRect l="70720" r="5649" b="46852"/>
          <a:stretch>
            <a:fillRect/>
          </a:stretch>
        </p:blipFill>
        <p:spPr>
          <a:xfrm>
            <a:off x="4621530" y="1796415"/>
            <a:ext cx="2856230" cy="4424045"/>
          </a:xfrm>
          <a:prstGeom prst="rect">
            <a:avLst/>
          </a:prstGeom>
        </p:spPr>
      </p:pic>
      <p:sp>
        <p:nvSpPr>
          <p:cNvPr id="8" name="文本框 7"/>
          <p:cNvSpPr txBox="1"/>
          <p:nvPr/>
        </p:nvSpPr>
        <p:spPr>
          <a:xfrm>
            <a:off x="7637145" y="3327400"/>
            <a:ext cx="3166745" cy="1753235"/>
          </a:xfrm>
          <a:prstGeom prst="rect">
            <a:avLst/>
          </a:prstGeom>
          <a:noFill/>
        </p:spPr>
        <p:txBody>
          <a:bodyPr wrap="square" rtlCol="0" anchor="t">
            <a:spAutoFit/>
          </a:bodyPr>
          <a:lstStyle/>
          <a:p>
            <a:pPr>
              <a:lnSpc>
                <a:spcPct val="150000"/>
              </a:lnSpc>
            </a:pPr>
            <a:r>
              <a:rPr lang="zh-CN" altLang="en-US">
                <a:cs typeface="+mn-ea"/>
                <a:sym typeface="+mn-lt"/>
              </a:rPr>
              <a:t>不得使用水灭火，也不得使用泡沫灭火器、干粉灭火器直接对准油锅喷射，以免造成飞溅爆燃而使火势蔓延扩大。</a:t>
            </a:r>
          </a:p>
        </p:txBody>
      </p:sp>
      <p:sp>
        <p:nvSpPr>
          <p:cNvPr id="9" name="文本框 8">
            <a:extLst>
              <a:ext uri="{FF2B5EF4-FFF2-40B4-BE49-F238E27FC236}">
                <a16:creationId xmlns:a16="http://schemas.microsoft.com/office/drawing/2014/main" xmlns="" id="{92FE52CB-37A2-ECD6-938A-D3E847083E26}"/>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火灾事故类型</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等腰三角形 822">
            <a:extLst>
              <a:ext uri="{FF2B5EF4-FFF2-40B4-BE49-F238E27FC236}">
                <a16:creationId xmlns:a16="http://schemas.microsoft.com/office/drawing/2014/main" xmlns="" id="{06DC8817-74E1-4A93-A237-19D2C571F045}"/>
              </a:ext>
            </a:extLst>
          </p:cNvPr>
          <p:cNvSpPr/>
          <p:nvPr/>
        </p:nvSpPr>
        <p:spPr>
          <a:xfrm rot="18574294">
            <a:off x="1840030" y="610538"/>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00" name="组合 799">
            <a:extLst>
              <a:ext uri="{FF2B5EF4-FFF2-40B4-BE49-F238E27FC236}">
                <a16:creationId xmlns:a16="http://schemas.microsoft.com/office/drawing/2014/main" xmlns="" id="{52C400F8-3421-4984-A001-BA65AB8B5553}"/>
              </a:ext>
            </a:extLst>
          </p:cNvPr>
          <p:cNvGrpSpPr/>
          <p:nvPr/>
        </p:nvGrpSpPr>
        <p:grpSpPr>
          <a:xfrm>
            <a:off x="1187427" y="5155972"/>
            <a:ext cx="1051553" cy="1051553"/>
            <a:chOff x="509286" y="335666"/>
            <a:chExt cx="2802438" cy="2802438"/>
          </a:xfrm>
          <a:solidFill>
            <a:srgbClr val="FB8803"/>
          </a:solidFill>
        </p:grpSpPr>
        <p:sp>
          <p:nvSpPr>
            <p:cNvPr id="801" name="任意多边形: 形状 800">
              <a:extLst>
                <a:ext uri="{FF2B5EF4-FFF2-40B4-BE49-F238E27FC236}">
                  <a16:creationId xmlns:a16="http://schemas.microsoft.com/office/drawing/2014/main" xmlns="" id="{AB445BBF-755C-4DED-A8C3-67C0AA7C2D17}"/>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2" name="任意多边形: 形状 801">
              <a:extLst>
                <a:ext uri="{FF2B5EF4-FFF2-40B4-BE49-F238E27FC236}">
                  <a16:creationId xmlns:a16="http://schemas.microsoft.com/office/drawing/2014/main" xmlns="" id="{0C351AC5-721E-43D0-8C35-6CF7BC2CE363}"/>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3" name="任意多边形: 形状 802">
              <a:extLst>
                <a:ext uri="{FF2B5EF4-FFF2-40B4-BE49-F238E27FC236}">
                  <a16:creationId xmlns:a16="http://schemas.microsoft.com/office/drawing/2014/main" xmlns="" id="{A4283878-2B29-44FF-B9BD-47C9A6DE8A47}"/>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4" name="任意多边形: 形状 803">
              <a:extLst>
                <a:ext uri="{FF2B5EF4-FFF2-40B4-BE49-F238E27FC236}">
                  <a16:creationId xmlns:a16="http://schemas.microsoft.com/office/drawing/2014/main" xmlns="" id="{0B033C67-7FAA-4632-B9C9-59EC8F8F7C55}"/>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5" name="任意多边形: 形状 804">
              <a:extLst>
                <a:ext uri="{FF2B5EF4-FFF2-40B4-BE49-F238E27FC236}">
                  <a16:creationId xmlns:a16="http://schemas.microsoft.com/office/drawing/2014/main" xmlns="" id="{C8540A4A-9884-4CF6-A0A7-D7FBAE7941BB}"/>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6" name="任意多边形: 形状 805">
              <a:extLst>
                <a:ext uri="{FF2B5EF4-FFF2-40B4-BE49-F238E27FC236}">
                  <a16:creationId xmlns:a16="http://schemas.microsoft.com/office/drawing/2014/main" xmlns="" id="{50DB6867-24E8-446D-976A-9B3ACD3AF86C}"/>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7" name="任意多边形: 形状 806">
              <a:extLst>
                <a:ext uri="{FF2B5EF4-FFF2-40B4-BE49-F238E27FC236}">
                  <a16:creationId xmlns:a16="http://schemas.microsoft.com/office/drawing/2014/main" xmlns="" id="{2DD4AE8E-B318-416C-A3AE-027EDFBFFCBD}"/>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8" name="任意多边形: 形状 807">
              <a:extLst>
                <a:ext uri="{FF2B5EF4-FFF2-40B4-BE49-F238E27FC236}">
                  <a16:creationId xmlns:a16="http://schemas.microsoft.com/office/drawing/2014/main" xmlns="" id="{E0981217-5B3E-4E3A-BD34-2B57D9834B67}"/>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9" name="任意多边形: 形状 808">
              <a:extLst>
                <a:ext uri="{FF2B5EF4-FFF2-40B4-BE49-F238E27FC236}">
                  <a16:creationId xmlns:a16="http://schemas.microsoft.com/office/drawing/2014/main" xmlns="" id="{7441251E-70DF-4CEB-8D75-F1AEECEA578A}"/>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0" name="任意多边形: 形状 809">
              <a:extLst>
                <a:ext uri="{FF2B5EF4-FFF2-40B4-BE49-F238E27FC236}">
                  <a16:creationId xmlns:a16="http://schemas.microsoft.com/office/drawing/2014/main" xmlns="" id="{2C9E4591-E2F1-4449-8FF4-6C48B1DB9DFE}"/>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1" name="任意多边形: 形状 810">
              <a:extLst>
                <a:ext uri="{FF2B5EF4-FFF2-40B4-BE49-F238E27FC236}">
                  <a16:creationId xmlns:a16="http://schemas.microsoft.com/office/drawing/2014/main" xmlns="" id="{41E5C47B-8C84-4796-B5B4-2FA9E1E64C89}"/>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2" name="任意多边形: 形状 811">
              <a:extLst>
                <a:ext uri="{FF2B5EF4-FFF2-40B4-BE49-F238E27FC236}">
                  <a16:creationId xmlns:a16="http://schemas.microsoft.com/office/drawing/2014/main" xmlns="" id="{DF7F1902-552B-4214-A056-A4952B9B7AF5}"/>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3" name="任意多边形: 形状 812">
              <a:extLst>
                <a:ext uri="{FF2B5EF4-FFF2-40B4-BE49-F238E27FC236}">
                  <a16:creationId xmlns:a16="http://schemas.microsoft.com/office/drawing/2014/main" xmlns="" id="{563FDD95-348F-4FA6-9D91-516885CF6A1D}"/>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4" name="任意多边形: 形状 813">
              <a:extLst>
                <a:ext uri="{FF2B5EF4-FFF2-40B4-BE49-F238E27FC236}">
                  <a16:creationId xmlns:a16="http://schemas.microsoft.com/office/drawing/2014/main" xmlns="" id="{1C941BE2-ED72-4636-BCB4-017A2A99F90D}"/>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5" name="任意多边形: 形状 814">
              <a:extLst>
                <a:ext uri="{FF2B5EF4-FFF2-40B4-BE49-F238E27FC236}">
                  <a16:creationId xmlns:a16="http://schemas.microsoft.com/office/drawing/2014/main" xmlns="" id="{CCC36B7F-6E02-47A7-958A-9E2514AF2A30}"/>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6" name="任意多边形: 形状 815">
              <a:extLst>
                <a:ext uri="{FF2B5EF4-FFF2-40B4-BE49-F238E27FC236}">
                  <a16:creationId xmlns:a16="http://schemas.microsoft.com/office/drawing/2014/main" xmlns="" id="{9A63F7F0-7ABA-4089-BF36-3A931914F7BE}"/>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7" name="任意多边形: 形状 816">
              <a:extLst>
                <a:ext uri="{FF2B5EF4-FFF2-40B4-BE49-F238E27FC236}">
                  <a16:creationId xmlns:a16="http://schemas.microsoft.com/office/drawing/2014/main" xmlns="" id="{210622FB-030C-462B-A83F-CAB17F790422}"/>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565" name="组合 564">
            <a:extLst>
              <a:ext uri="{FF2B5EF4-FFF2-40B4-BE49-F238E27FC236}">
                <a16:creationId xmlns:a16="http://schemas.microsoft.com/office/drawing/2014/main" xmlns="" id="{FC200EBD-A614-4693-B4C7-3EAFDB8897B1}"/>
              </a:ext>
            </a:extLst>
          </p:cNvPr>
          <p:cNvGrpSpPr/>
          <p:nvPr/>
        </p:nvGrpSpPr>
        <p:grpSpPr>
          <a:xfrm>
            <a:off x="3567158" y="389455"/>
            <a:ext cx="3923816" cy="1481559"/>
            <a:chOff x="7778187" y="5039770"/>
            <a:chExt cx="3923816" cy="1481559"/>
          </a:xfrm>
          <a:solidFill>
            <a:srgbClr val="FB8803"/>
          </a:solidFill>
        </p:grpSpPr>
        <p:grpSp>
          <p:nvGrpSpPr>
            <p:cNvPr id="566" name="组合 565">
              <a:extLst>
                <a:ext uri="{FF2B5EF4-FFF2-40B4-BE49-F238E27FC236}">
                  <a16:creationId xmlns:a16="http://schemas.microsoft.com/office/drawing/2014/main" xmlns="" id="{A341F926-1283-4E95-908D-44252EF3F5EB}"/>
                </a:ext>
              </a:extLst>
            </p:cNvPr>
            <p:cNvGrpSpPr/>
            <p:nvPr/>
          </p:nvGrpSpPr>
          <p:grpSpPr>
            <a:xfrm>
              <a:off x="7778187" y="5353572"/>
              <a:ext cx="3923816" cy="69448"/>
              <a:chOff x="4722471" y="-474562"/>
              <a:chExt cx="3923816" cy="69448"/>
            </a:xfrm>
            <a:grpFill/>
          </p:grpSpPr>
          <p:sp>
            <p:nvSpPr>
              <p:cNvPr id="774" name="椭圆 773">
                <a:extLst>
                  <a:ext uri="{FF2B5EF4-FFF2-40B4-BE49-F238E27FC236}">
                    <a16:creationId xmlns:a16="http://schemas.microsoft.com/office/drawing/2014/main" xmlns="" id="{CFC9C7F3-705D-439D-A56F-005F7FBC29A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5" name="椭圆 774">
                <a:extLst>
                  <a:ext uri="{FF2B5EF4-FFF2-40B4-BE49-F238E27FC236}">
                    <a16:creationId xmlns:a16="http://schemas.microsoft.com/office/drawing/2014/main" xmlns="" id="{1DDBB0F7-7CD9-481B-B994-F1E97BC2EBF4}"/>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6" name="椭圆 775">
                <a:extLst>
                  <a:ext uri="{FF2B5EF4-FFF2-40B4-BE49-F238E27FC236}">
                    <a16:creationId xmlns:a16="http://schemas.microsoft.com/office/drawing/2014/main" xmlns="" id="{D3908E37-F926-4008-AF32-10557CA8C8C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7" name="椭圆 776">
                <a:extLst>
                  <a:ext uri="{FF2B5EF4-FFF2-40B4-BE49-F238E27FC236}">
                    <a16:creationId xmlns:a16="http://schemas.microsoft.com/office/drawing/2014/main" xmlns="" id="{299231AD-D1AE-4D3B-8421-97A0EE0A23D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8" name="椭圆 777">
                <a:extLst>
                  <a:ext uri="{FF2B5EF4-FFF2-40B4-BE49-F238E27FC236}">
                    <a16:creationId xmlns:a16="http://schemas.microsoft.com/office/drawing/2014/main" xmlns="" id="{1EDC0D27-091A-41D5-9ED5-188037549C8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9" name="椭圆 778">
                <a:extLst>
                  <a:ext uri="{FF2B5EF4-FFF2-40B4-BE49-F238E27FC236}">
                    <a16:creationId xmlns:a16="http://schemas.microsoft.com/office/drawing/2014/main" xmlns="" id="{F693674E-5152-4299-B333-7135C5CB1663}"/>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0" name="椭圆 779">
                <a:extLst>
                  <a:ext uri="{FF2B5EF4-FFF2-40B4-BE49-F238E27FC236}">
                    <a16:creationId xmlns:a16="http://schemas.microsoft.com/office/drawing/2014/main" xmlns="" id="{1AB9F8C9-FF9E-4DAC-B78F-38F490E19AA2}"/>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1" name="椭圆 780">
                <a:extLst>
                  <a:ext uri="{FF2B5EF4-FFF2-40B4-BE49-F238E27FC236}">
                    <a16:creationId xmlns:a16="http://schemas.microsoft.com/office/drawing/2014/main" xmlns="" id="{CA005822-D548-43DA-A7A9-8E98771CCF1C}"/>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2" name="椭圆 781">
                <a:extLst>
                  <a:ext uri="{FF2B5EF4-FFF2-40B4-BE49-F238E27FC236}">
                    <a16:creationId xmlns:a16="http://schemas.microsoft.com/office/drawing/2014/main" xmlns="" id="{D6345FE1-417C-49BA-940D-75E1EA4A1BBB}"/>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3" name="椭圆 782">
                <a:extLst>
                  <a:ext uri="{FF2B5EF4-FFF2-40B4-BE49-F238E27FC236}">
                    <a16:creationId xmlns:a16="http://schemas.microsoft.com/office/drawing/2014/main" xmlns="" id="{3E998062-90A6-407C-86FA-0AE8E04F3616}"/>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4" name="椭圆 783">
                <a:extLst>
                  <a:ext uri="{FF2B5EF4-FFF2-40B4-BE49-F238E27FC236}">
                    <a16:creationId xmlns:a16="http://schemas.microsoft.com/office/drawing/2014/main" xmlns="" id="{9ED51186-847D-420D-93AC-2F3759927CAE}"/>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5" name="椭圆 784">
                <a:extLst>
                  <a:ext uri="{FF2B5EF4-FFF2-40B4-BE49-F238E27FC236}">
                    <a16:creationId xmlns:a16="http://schemas.microsoft.com/office/drawing/2014/main" xmlns="" id="{2BE79024-685A-4717-B6AA-C7C0532C7DD6}"/>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6" name="椭圆 785">
                <a:extLst>
                  <a:ext uri="{FF2B5EF4-FFF2-40B4-BE49-F238E27FC236}">
                    <a16:creationId xmlns:a16="http://schemas.microsoft.com/office/drawing/2014/main" xmlns="" id="{7C2CA889-3B0B-4F61-BE5D-F813DC1EDA2E}"/>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7" name="椭圆 786">
                <a:extLst>
                  <a:ext uri="{FF2B5EF4-FFF2-40B4-BE49-F238E27FC236}">
                    <a16:creationId xmlns:a16="http://schemas.microsoft.com/office/drawing/2014/main" xmlns="" id="{EB303B49-E6F6-45B7-B2F7-44EFABFAB6C8}"/>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8" name="椭圆 787">
                <a:extLst>
                  <a:ext uri="{FF2B5EF4-FFF2-40B4-BE49-F238E27FC236}">
                    <a16:creationId xmlns:a16="http://schemas.microsoft.com/office/drawing/2014/main" xmlns="" id="{9D84C223-DF85-4B80-9FC0-6C3C14232C6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9" name="椭圆 788">
                <a:extLst>
                  <a:ext uri="{FF2B5EF4-FFF2-40B4-BE49-F238E27FC236}">
                    <a16:creationId xmlns:a16="http://schemas.microsoft.com/office/drawing/2014/main" xmlns="" id="{59DAB6C2-CCE2-4BD3-ADDC-0326B906AF1D}"/>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0" name="椭圆 789">
                <a:extLst>
                  <a:ext uri="{FF2B5EF4-FFF2-40B4-BE49-F238E27FC236}">
                    <a16:creationId xmlns:a16="http://schemas.microsoft.com/office/drawing/2014/main" xmlns="" id="{184231EB-700E-41B6-9B8B-16E7D6AE672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1" name="椭圆 790">
                <a:extLst>
                  <a:ext uri="{FF2B5EF4-FFF2-40B4-BE49-F238E27FC236}">
                    <a16:creationId xmlns:a16="http://schemas.microsoft.com/office/drawing/2014/main" xmlns="" id="{8B9C2D9C-2C68-4D84-A851-637D3AC58B1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2" name="椭圆 791">
                <a:extLst>
                  <a:ext uri="{FF2B5EF4-FFF2-40B4-BE49-F238E27FC236}">
                    <a16:creationId xmlns:a16="http://schemas.microsoft.com/office/drawing/2014/main" xmlns="" id="{0D38AA06-77E3-4762-9175-49E396AB297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3" name="椭圆 792">
                <a:extLst>
                  <a:ext uri="{FF2B5EF4-FFF2-40B4-BE49-F238E27FC236}">
                    <a16:creationId xmlns:a16="http://schemas.microsoft.com/office/drawing/2014/main" xmlns="" id="{DF4BFF31-9114-4379-9E3A-EC1BA2FFD81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4" name="椭圆 793">
                <a:extLst>
                  <a:ext uri="{FF2B5EF4-FFF2-40B4-BE49-F238E27FC236}">
                    <a16:creationId xmlns:a16="http://schemas.microsoft.com/office/drawing/2014/main" xmlns="" id="{3E7F2495-9A10-48A9-B47A-29CEEE142F6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5" name="椭圆 794">
                <a:extLst>
                  <a:ext uri="{FF2B5EF4-FFF2-40B4-BE49-F238E27FC236}">
                    <a16:creationId xmlns:a16="http://schemas.microsoft.com/office/drawing/2014/main" xmlns="" id="{9E92198B-D305-4B3C-96C8-BEE3DE6867C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7" name="组合 566">
              <a:extLst>
                <a:ext uri="{FF2B5EF4-FFF2-40B4-BE49-F238E27FC236}">
                  <a16:creationId xmlns:a16="http://schemas.microsoft.com/office/drawing/2014/main" xmlns="" id="{CAB4EA78-E9DC-410F-A56F-96C968BF01FE}"/>
                </a:ext>
              </a:extLst>
            </p:cNvPr>
            <p:cNvGrpSpPr/>
            <p:nvPr/>
          </p:nvGrpSpPr>
          <p:grpSpPr>
            <a:xfrm>
              <a:off x="7778187" y="6138077"/>
              <a:ext cx="3923816" cy="69448"/>
              <a:chOff x="4722471" y="-474562"/>
              <a:chExt cx="3923816" cy="69448"/>
            </a:xfrm>
            <a:grpFill/>
          </p:grpSpPr>
          <p:sp>
            <p:nvSpPr>
              <p:cNvPr id="752" name="椭圆 751">
                <a:extLst>
                  <a:ext uri="{FF2B5EF4-FFF2-40B4-BE49-F238E27FC236}">
                    <a16:creationId xmlns:a16="http://schemas.microsoft.com/office/drawing/2014/main" xmlns="" id="{AE84B67F-C835-4FF9-A13F-E5AEE9A1EBE8}"/>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3" name="椭圆 752">
                <a:extLst>
                  <a:ext uri="{FF2B5EF4-FFF2-40B4-BE49-F238E27FC236}">
                    <a16:creationId xmlns:a16="http://schemas.microsoft.com/office/drawing/2014/main" xmlns="" id="{6DB1A531-CE21-41DF-94D6-3E2ED7E988D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4" name="椭圆 753">
                <a:extLst>
                  <a:ext uri="{FF2B5EF4-FFF2-40B4-BE49-F238E27FC236}">
                    <a16:creationId xmlns:a16="http://schemas.microsoft.com/office/drawing/2014/main" xmlns="" id="{437F7F0F-6180-4085-9A34-65E4E2B6E7A9}"/>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5" name="椭圆 754">
                <a:extLst>
                  <a:ext uri="{FF2B5EF4-FFF2-40B4-BE49-F238E27FC236}">
                    <a16:creationId xmlns:a16="http://schemas.microsoft.com/office/drawing/2014/main" xmlns="" id="{92544852-CBF2-4189-9118-828274DAA94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6" name="椭圆 755">
                <a:extLst>
                  <a:ext uri="{FF2B5EF4-FFF2-40B4-BE49-F238E27FC236}">
                    <a16:creationId xmlns:a16="http://schemas.microsoft.com/office/drawing/2014/main" xmlns="" id="{8FB83B89-08FE-410D-A4BD-BBFF89041D9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7" name="椭圆 756">
                <a:extLst>
                  <a:ext uri="{FF2B5EF4-FFF2-40B4-BE49-F238E27FC236}">
                    <a16:creationId xmlns:a16="http://schemas.microsoft.com/office/drawing/2014/main" xmlns="" id="{0408C4BE-0C79-4A6A-B1E3-0F23795FD2B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8" name="椭圆 757">
                <a:extLst>
                  <a:ext uri="{FF2B5EF4-FFF2-40B4-BE49-F238E27FC236}">
                    <a16:creationId xmlns:a16="http://schemas.microsoft.com/office/drawing/2014/main" xmlns="" id="{794B39DC-CACA-4017-8EE7-178B16467EF4}"/>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9" name="椭圆 758">
                <a:extLst>
                  <a:ext uri="{FF2B5EF4-FFF2-40B4-BE49-F238E27FC236}">
                    <a16:creationId xmlns:a16="http://schemas.microsoft.com/office/drawing/2014/main" xmlns="" id="{4C304769-769B-4B60-9C40-391410922C0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0" name="椭圆 759">
                <a:extLst>
                  <a:ext uri="{FF2B5EF4-FFF2-40B4-BE49-F238E27FC236}">
                    <a16:creationId xmlns:a16="http://schemas.microsoft.com/office/drawing/2014/main" xmlns="" id="{5B600BB2-9425-4633-87B3-84100ACE81CA}"/>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1" name="椭圆 760">
                <a:extLst>
                  <a:ext uri="{FF2B5EF4-FFF2-40B4-BE49-F238E27FC236}">
                    <a16:creationId xmlns:a16="http://schemas.microsoft.com/office/drawing/2014/main" xmlns="" id="{6222C639-797E-47F3-B829-2CE375AB63F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2" name="椭圆 761">
                <a:extLst>
                  <a:ext uri="{FF2B5EF4-FFF2-40B4-BE49-F238E27FC236}">
                    <a16:creationId xmlns:a16="http://schemas.microsoft.com/office/drawing/2014/main" xmlns="" id="{AF631ADD-38CD-459B-95E8-255F04D5D939}"/>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3" name="椭圆 762">
                <a:extLst>
                  <a:ext uri="{FF2B5EF4-FFF2-40B4-BE49-F238E27FC236}">
                    <a16:creationId xmlns:a16="http://schemas.microsoft.com/office/drawing/2014/main" xmlns="" id="{3D581DB5-612B-4F64-89C1-CDBFE8AC3396}"/>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4" name="椭圆 763">
                <a:extLst>
                  <a:ext uri="{FF2B5EF4-FFF2-40B4-BE49-F238E27FC236}">
                    <a16:creationId xmlns:a16="http://schemas.microsoft.com/office/drawing/2014/main" xmlns="" id="{59C7D129-8E0C-4C00-ACC8-3C54B27E67B7}"/>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5" name="椭圆 764">
                <a:extLst>
                  <a:ext uri="{FF2B5EF4-FFF2-40B4-BE49-F238E27FC236}">
                    <a16:creationId xmlns:a16="http://schemas.microsoft.com/office/drawing/2014/main" xmlns="" id="{62E270A5-AFC6-4758-9768-60220D43A0B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6" name="椭圆 765">
                <a:extLst>
                  <a:ext uri="{FF2B5EF4-FFF2-40B4-BE49-F238E27FC236}">
                    <a16:creationId xmlns:a16="http://schemas.microsoft.com/office/drawing/2014/main" xmlns="" id="{1A628181-A815-45DA-8137-8169E73B1D2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7" name="椭圆 766">
                <a:extLst>
                  <a:ext uri="{FF2B5EF4-FFF2-40B4-BE49-F238E27FC236}">
                    <a16:creationId xmlns:a16="http://schemas.microsoft.com/office/drawing/2014/main" xmlns="" id="{68322128-3E8B-4FA7-BBC2-B60FB124FBBB}"/>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8" name="椭圆 767">
                <a:extLst>
                  <a:ext uri="{FF2B5EF4-FFF2-40B4-BE49-F238E27FC236}">
                    <a16:creationId xmlns:a16="http://schemas.microsoft.com/office/drawing/2014/main" xmlns="" id="{03AC08D2-9CEF-4A66-A830-1A4CE93C8F9E}"/>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9" name="椭圆 768">
                <a:extLst>
                  <a:ext uri="{FF2B5EF4-FFF2-40B4-BE49-F238E27FC236}">
                    <a16:creationId xmlns:a16="http://schemas.microsoft.com/office/drawing/2014/main" xmlns="" id="{E77DCC43-D8BC-4494-BB51-A694DB8F57F2}"/>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0" name="椭圆 769">
                <a:extLst>
                  <a:ext uri="{FF2B5EF4-FFF2-40B4-BE49-F238E27FC236}">
                    <a16:creationId xmlns:a16="http://schemas.microsoft.com/office/drawing/2014/main" xmlns="" id="{6C278BB8-5F78-4800-BB33-196967C28BB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1" name="椭圆 770">
                <a:extLst>
                  <a:ext uri="{FF2B5EF4-FFF2-40B4-BE49-F238E27FC236}">
                    <a16:creationId xmlns:a16="http://schemas.microsoft.com/office/drawing/2014/main" xmlns="" id="{B7C89647-FB0F-4022-BAE1-952D6CBF512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2" name="椭圆 771">
                <a:extLst>
                  <a:ext uri="{FF2B5EF4-FFF2-40B4-BE49-F238E27FC236}">
                    <a16:creationId xmlns:a16="http://schemas.microsoft.com/office/drawing/2014/main" xmlns="" id="{B435EC7B-6B5C-4954-BD54-FEE57BEA4B91}"/>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3" name="椭圆 772">
                <a:extLst>
                  <a:ext uri="{FF2B5EF4-FFF2-40B4-BE49-F238E27FC236}">
                    <a16:creationId xmlns:a16="http://schemas.microsoft.com/office/drawing/2014/main" xmlns="" id="{D0EBED5A-1636-42FD-BB31-48A1E44777BC}"/>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8" name="组合 567">
              <a:extLst>
                <a:ext uri="{FF2B5EF4-FFF2-40B4-BE49-F238E27FC236}">
                  <a16:creationId xmlns:a16="http://schemas.microsoft.com/office/drawing/2014/main" xmlns="" id="{034A377D-E167-46D0-BE22-B402303183DB}"/>
                </a:ext>
              </a:extLst>
            </p:cNvPr>
            <p:cNvGrpSpPr/>
            <p:nvPr/>
          </p:nvGrpSpPr>
          <p:grpSpPr>
            <a:xfrm>
              <a:off x="7778187" y="5039770"/>
              <a:ext cx="3923816" cy="69448"/>
              <a:chOff x="4722471" y="-474562"/>
              <a:chExt cx="3923816" cy="69448"/>
            </a:xfrm>
            <a:grpFill/>
          </p:grpSpPr>
          <p:sp>
            <p:nvSpPr>
              <p:cNvPr id="730" name="椭圆 729">
                <a:extLst>
                  <a:ext uri="{FF2B5EF4-FFF2-40B4-BE49-F238E27FC236}">
                    <a16:creationId xmlns:a16="http://schemas.microsoft.com/office/drawing/2014/main" xmlns="" id="{276DFE1A-AD56-422D-A608-41555E169D5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1" name="椭圆 730">
                <a:extLst>
                  <a:ext uri="{FF2B5EF4-FFF2-40B4-BE49-F238E27FC236}">
                    <a16:creationId xmlns:a16="http://schemas.microsoft.com/office/drawing/2014/main" xmlns="" id="{2286541F-4A54-4AAF-8E60-B94617F792A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2" name="椭圆 731">
                <a:extLst>
                  <a:ext uri="{FF2B5EF4-FFF2-40B4-BE49-F238E27FC236}">
                    <a16:creationId xmlns:a16="http://schemas.microsoft.com/office/drawing/2014/main" xmlns="" id="{625C099C-9982-4DC4-B0EC-F6C5DEC37DBB}"/>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3" name="椭圆 732">
                <a:extLst>
                  <a:ext uri="{FF2B5EF4-FFF2-40B4-BE49-F238E27FC236}">
                    <a16:creationId xmlns:a16="http://schemas.microsoft.com/office/drawing/2014/main" xmlns="" id="{02E04794-BFED-4253-9CC8-6270F1F13FB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4" name="椭圆 733">
                <a:extLst>
                  <a:ext uri="{FF2B5EF4-FFF2-40B4-BE49-F238E27FC236}">
                    <a16:creationId xmlns:a16="http://schemas.microsoft.com/office/drawing/2014/main" xmlns="" id="{91B95E81-20B5-4D6A-92E8-04B42B4E886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5" name="椭圆 734">
                <a:extLst>
                  <a:ext uri="{FF2B5EF4-FFF2-40B4-BE49-F238E27FC236}">
                    <a16:creationId xmlns:a16="http://schemas.microsoft.com/office/drawing/2014/main" xmlns="" id="{8AAAD552-0D6B-4A11-AA90-F6841EE7BAA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6" name="椭圆 735">
                <a:extLst>
                  <a:ext uri="{FF2B5EF4-FFF2-40B4-BE49-F238E27FC236}">
                    <a16:creationId xmlns:a16="http://schemas.microsoft.com/office/drawing/2014/main" xmlns="" id="{9EF7C643-3F16-4D2F-907B-AC822B10270D}"/>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7" name="椭圆 736">
                <a:extLst>
                  <a:ext uri="{FF2B5EF4-FFF2-40B4-BE49-F238E27FC236}">
                    <a16:creationId xmlns:a16="http://schemas.microsoft.com/office/drawing/2014/main" xmlns="" id="{F1B5B453-D471-4846-9413-FEFCE3CB014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8" name="椭圆 737">
                <a:extLst>
                  <a:ext uri="{FF2B5EF4-FFF2-40B4-BE49-F238E27FC236}">
                    <a16:creationId xmlns:a16="http://schemas.microsoft.com/office/drawing/2014/main" xmlns="" id="{906A82FF-98B9-4765-A92F-5D9A702E3DDE}"/>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9" name="椭圆 738">
                <a:extLst>
                  <a:ext uri="{FF2B5EF4-FFF2-40B4-BE49-F238E27FC236}">
                    <a16:creationId xmlns:a16="http://schemas.microsoft.com/office/drawing/2014/main" xmlns="" id="{3B8637C2-2C07-4C15-A5D0-7B4196F0747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0" name="椭圆 739">
                <a:extLst>
                  <a:ext uri="{FF2B5EF4-FFF2-40B4-BE49-F238E27FC236}">
                    <a16:creationId xmlns:a16="http://schemas.microsoft.com/office/drawing/2014/main" xmlns="" id="{EA90A331-503B-43AE-94D7-179919489FED}"/>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1" name="椭圆 740">
                <a:extLst>
                  <a:ext uri="{FF2B5EF4-FFF2-40B4-BE49-F238E27FC236}">
                    <a16:creationId xmlns:a16="http://schemas.microsoft.com/office/drawing/2014/main" xmlns="" id="{F6D95029-E823-476D-B939-3EA7594CEE82}"/>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2" name="椭圆 741">
                <a:extLst>
                  <a:ext uri="{FF2B5EF4-FFF2-40B4-BE49-F238E27FC236}">
                    <a16:creationId xmlns:a16="http://schemas.microsoft.com/office/drawing/2014/main" xmlns="" id="{637E8D6C-968F-4188-8BFB-0308BB89C0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3" name="椭圆 742">
                <a:extLst>
                  <a:ext uri="{FF2B5EF4-FFF2-40B4-BE49-F238E27FC236}">
                    <a16:creationId xmlns:a16="http://schemas.microsoft.com/office/drawing/2014/main" xmlns="" id="{B38B77D4-344C-4DBE-9468-28783E781258}"/>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4" name="椭圆 743">
                <a:extLst>
                  <a:ext uri="{FF2B5EF4-FFF2-40B4-BE49-F238E27FC236}">
                    <a16:creationId xmlns:a16="http://schemas.microsoft.com/office/drawing/2014/main" xmlns="" id="{48F2E8D2-BF55-455D-BF5B-B00E6CB124B9}"/>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5" name="椭圆 744">
                <a:extLst>
                  <a:ext uri="{FF2B5EF4-FFF2-40B4-BE49-F238E27FC236}">
                    <a16:creationId xmlns:a16="http://schemas.microsoft.com/office/drawing/2014/main" xmlns="" id="{2BE7EC8B-0DED-4901-8D1A-40D138D4340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6" name="椭圆 745">
                <a:extLst>
                  <a:ext uri="{FF2B5EF4-FFF2-40B4-BE49-F238E27FC236}">
                    <a16:creationId xmlns:a16="http://schemas.microsoft.com/office/drawing/2014/main" xmlns="" id="{A9024752-F01A-48A1-B416-CA521F25A0F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7" name="椭圆 746">
                <a:extLst>
                  <a:ext uri="{FF2B5EF4-FFF2-40B4-BE49-F238E27FC236}">
                    <a16:creationId xmlns:a16="http://schemas.microsoft.com/office/drawing/2014/main" xmlns="" id="{AFAD9735-281A-4F77-A2B1-204CBA24C93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8" name="椭圆 747">
                <a:extLst>
                  <a:ext uri="{FF2B5EF4-FFF2-40B4-BE49-F238E27FC236}">
                    <a16:creationId xmlns:a16="http://schemas.microsoft.com/office/drawing/2014/main" xmlns="" id="{05F5D2A4-0488-4B44-9BF4-DF237301269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9" name="椭圆 748">
                <a:extLst>
                  <a:ext uri="{FF2B5EF4-FFF2-40B4-BE49-F238E27FC236}">
                    <a16:creationId xmlns:a16="http://schemas.microsoft.com/office/drawing/2014/main" xmlns="" id="{008CF1BB-918F-4AD2-AEDE-BAC0EBD78F82}"/>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0" name="椭圆 749">
                <a:extLst>
                  <a:ext uri="{FF2B5EF4-FFF2-40B4-BE49-F238E27FC236}">
                    <a16:creationId xmlns:a16="http://schemas.microsoft.com/office/drawing/2014/main" xmlns="" id="{DA4DB626-2813-44B0-B6B6-AD5F22FE5DA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1" name="椭圆 750">
                <a:extLst>
                  <a:ext uri="{FF2B5EF4-FFF2-40B4-BE49-F238E27FC236}">
                    <a16:creationId xmlns:a16="http://schemas.microsoft.com/office/drawing/2014/main" xmlns="" id="{4A0A480A-81DE-4D83-86E2-B75D888C05F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9" name="组合 568">
              <a:extLst>
                <a:ext uri="{FF2B5EF4-FFF2-40B4-BE49-F238E27FC236}">
                  <a16:creationId xmlns:a16="http://schemas.microsoft.com/office/drawing/2014/main" xmlns="" id="{815EBA23-668C-468B-B589-ACD1602AEC65}"/>
                </a:ext>
              </a:extLst>
            </p:cNvPr>
            <p:cNvGrpSpPr/>
            <p:nvPr/>
          </p:nvGrpSpPr>
          <p:grpSpPr>
            <a:xfrm>
              <a:off x="7778187" y="5667374"/>
              <a:ext cx="3923816" cy="69448"/>
              <a:chOff x="4722471" y="-474562"/>
              <a:chExt cx="3923816" cy="69448"/>
            </a:xfrm>
            <a:grpFill/>
          </p:grpSpPr>
          <p:sp>
            <p:nvSpPr>
              <p:cNvPr id="708" name="椭圆 707">
                <a:extLst>
                  <a:ext uri="{FF2B5EF4-FFF2-40B4-BE49-F238E27FC236}">
                    <a16:creationId xmlns:a16="http://schemas.microsoft.com/office/drawing/2014/main" xmlns="" id="{9290F8C7-5BA2-47E6-95BA-36EAA9A59C07}"/>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9" name="椭圆 708">
                <a:extLst>
                  <a:ext uri="{FF2B5EF4-FFF2-40B4-BE49-F238E27FC236}">
                    <a16:creationId xmlns:a16="http://schemas.microsoft.com/office/drawing/2014/main" xmlns="" id="{CDF21C86-CF06-41C9-B617-E3F9E24C6483}"/>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0" name="椭圆 709">
                <a:extLst>
                  <a:ext uri="{FF2B5EF4-FFF2-40B4-BE49-F238E27FC236}">
                    <a16:creationId xmlns:a16="http://schemas.microsoft.com/office/drawing/2014/main" xmlns="" id="{37235BFB-09CE-425F-956F-0C92FD16339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1" name="椭圆 710">
                <a:extLst>
                  <a:ext uri="{FF2B5EF4-FFF2-40B4-BE49-F238E27FC236}">
                    <a16:creationId xmlns:a16="http://schemas.microsoft.com/office/drawing/2014/main" xmlns="" id="{D4744CED-A597-4952-A28B-6810AECFA378}"/>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2" name="椭圆 711">
                <a:extLst>
                  <a:ext uri="{FF2B5EF4-FFF2-40B4-BE49-F238E27FC236}">
                    <a16:creationId xmlns:a16="http://schemas.microsoft.com/office/drawing/2014/main" xmlns="" id="{9E3733C3-4DC1-441B-B0C6-8718136FB92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3" name="椭圆 712">
                <a:extLst>
                  <a:ext uri="{FF2B5EF4-FFF2-40B4-BE49-F238E27FC236}">
                    <a16:creationId xmlns:a16="http://schemas.microsoft.com/office/drawing/2014/main" xmlns="" id="{5CDB7E8C-2BC7-4492-ACCD-10780307AF6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4" name="椭圆 713">
                <a:extLst>
                  <a:ext uri="{FF2B5EF4-FFF2-40B4-BE49-F238E27FC236}">
                    <a16:creationId xmlns:a16="http://schemas.microsoft.com/office/drawing/2014/main" xmlns="" id="{4B1C5ADF-AF2A-49E3-BDCA-C75EEA68F037}"/>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5" name="椭圆 714">
                <a:extLst>
                  <a:ext uri="{FF2B5EF4-FFF2-40B4-BE49-F238E27FC236}">
                    <a16:creationId xmlns:a16="http://schemas.microsoft.com/office/drawing/2014/main" xmlns="" id="{98EC3468-2569-4A32-8B1F-AC6557F6F33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6" name="椭圆 715">
                <a:extLst>
                  <a:ext uri="{FF2B5EF4-FFF2-40B4-BE49-F238E27FC236}">
                    <a16:creationId xmlns:a16="http://schemas.microsoft.com/office/drawing/2014/main" xmlns="" id="{BA3A7D69-8346-4164-B42F-BF5728A1AB61}"/>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7" name="椭圆 716">
                <a:extLst>
                  <a:ext uri="{FF2B5EF4-FFF2-40B4-BE49-F238E27FC236}">
                    <a16:creationId xmlns:a16="http://schemas.microsoft.com/office/drawing/2014/main" xmlns="" id="{0D7B3D30-BC8E-45D4-8264-AFE92CF0641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8" name="椭圆 717">
                <a:extLst>
                  <a:ext uri="{FF2B5EF4-FFF2-40B4-BE49-F238E27FC236}">
                    <a16:creationId xmlns:a16="http://schemas.microsoft.com/office/drawing/2014/main" xmlns="" id="{DF9CAFF3-65EB-4A7C-8165-0AA1D84BC1A5}"/>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9" name="椭圆 718">
                <a:extLst>
                  <a:ext uri="{FF2B5EF4-FFF2-40B4-BE49-F238E27FC236}">
                    <a16:creationId xmlns:a16="http://schemas.microsoft.com/office/drawing/2014/main" xmlns="" id="{067041F4-2BFA-4ADB-BE59-ACE6C0770F0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0" name="椭圆 719">
                <a:extLst>
                  <a:ext uri="{FF2B5EF4-FFF2-40B4-BE49-F238E27FC236}">
                    <a16:creationId xmlns:a16="http://schemas.microsoft.com/office/drawing/2014/main" xmlns="" id="{3A3D0C6F-F5C2-4E97-8B05-01123E396FBF}"/>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1" name="椭圆 720">
                <a:extLst>
                  <a:ext uri="{FF2B5EF4-FFF2-40B4-BE49-F238E27FC236}">
                    <a16:creationId xmlns:a16="http://schemas.microsoft.com/office/drawing/2014/main" xmlns="" id="{9953326A-A69F-493D-A346-891F7B8FE21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2" name="椭圆 721">
                <a:extLst>
                  <a:ext uri="{FF2B5EF4-FFF2-40B4-BE49-F238E27FC236}">
                    <a16:creationId xmlns:a16="http://schemas.microsoft.com/office/drawing/2014/main" xmlns="" id="{C0233588-EA2B-4809-8A99-B2A27F42AAED}"/>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3" name="椭圆 722">
                <a:extLst>
                  <a:ext uri="{FF2B5EF4-FFF2-40B4-BE49-F238E27FC236}">
                    <a16:creationId xmlns:a16="http://schemas.microsoft.com/office/drawing/2014/main" xmlns="" id="{A4BE34BF-98C0-4878-A2DE-D8E2DE9E8A6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4" name="椭圆 723">
                <a:extLst>
                  <a:ext uri="{FF2B5EF4-FFF2-40B4-BE49-F238E27FC236}">
                    <a16:creationId xmlns:a16="http://schemas.microsoft.com/office/drawing/2014/main" xmlns="" id="{F19C0D38-CF12-4CC0-A6CD-270CE01BBFC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5" name="椭圆 724">
                <a:extLst>
                  <a:ext uri="{FF2B5EF4-FFF2-40B4-BE49-F238E27FC236}">
                    <a16:creationId xmlns:a16="http://schemas.microsoft.com/office/drawing/2014/main" xmlns="" id="{5C7FA110-0FD1-45FE-995D-11EAE00E763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6" name="椭圆 725">
                <a:extLst>
                  <a:ext uri="{FF2B5EF4-FFF2-40B4-BE49-F238E27FC236}">
                    <a16:creationId xmlns:a16="http://schemas.microsoft.com/office/drawing/2014/main" xmlns="" id="{8B83962B-DE8E-4997-84BD-C188D93C2F3A}"/>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7" name="椭圆 726">
                <a:extLst>
                  <a:ext uri="{FF2B5EF4-FFF2-40B4-BE49-F238E27FC236}">
                    <a16:creationId xmlns:a16="http://schemas.microsoft.com/office/drawing/2014/main" xmlns="" id="{478EB0F9-96F9-4647-875E-98B33AFF971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8" name="椭圆 727">
                <a:extLst>
                  <a:ext uri="{FF2B5EF4-FFF2-40B4-BE49-F238E27FC236}">
                    <a16:creationId xmlns:a16="http://schemas.microsoft.com/office/drawing/2014/main" xmlns="" id="{56559D61-FE6F-4AD1-B522-F0059E61F703}"/>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9" name="椭圆 728">
                <a:extLst>
                  <a:ext uri="{FF2B5EF4-FFF2-40B4-BE49-F238E27FC236}">
                    <a16:creationId xmlns:a16="http://schemas.microsoft.com/office/drawing/2014/main" xmlns="" id="{0F150558-FBB7-4A6A-ADB1-AE0B911278A4}"/>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0" name="组合 569">
              <a:extLst>
                <a:ext uri="{FF2B5EF4-FFF2-40B4-BE49-F238E27FC236}">
                  <a16:creationId xmlns:a16="http://schemas.microsoft.com/office/drawing/2014/main" xmlns="" id="{7E8F6FA7-F5B0-4446-828D-953DA11EBA6A}"/>
                </a:ext>
              </a:extLst>
            </p:cNvPr>
            <p:cNvGrpSpPr/>
            <p:nvPr/>
          </p:nvGrpSpPr>
          <p:grpSpPr>
            <a:xfrm>
              <a:off x="7778187" y="5196671"/>
              <a:ext cx="3923816" cy="69448"/>
              <a:chOff x="4722471" y="-474562"/>
              <a:chExt cx="3923816" cy="69448"/>
            </a:xfrm>
            <a:grpFill/>
          </p:grpSpPr>
          <p:sp>
            <p:nvSpPr>
              <p:cNvPr id="686" name="椭圆 685">
                <a:extLst>
                  <a:ext uri="{FF2B5EF4-FFF2-40B4-BE49-F238E27FC236}">
                    <a16:creationId xmlns:a16="http://schemas.microsoft.com/office/drawing/2014/main" xmlns="" id="{7C9D6539-5706-4306-AAA2-1CF3A8E57438}"/>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7" name="椭圆 686">
                <a:extLst>
                  <a:ext uri="{FF2B5EF4-FFF2-40B4-BE49-F238E27FC236}">
                    <a16:creationId xmlns:a16="http://schemas.microsoft.com/office/drawing/2014/main" xmlns="" id="{C105E4BF-CBAE-40B8-AB3F-71E18C09FB0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8" name="椭圆 687">
                <a:extLst>
                  <a:ext uri="{FF2B5EF4-FFF2-40B4-BE49-F238E27FC236}">
                    <a16:creationId xmlns:a16="http://schemas.microsoft.com/office/drawing/2014/main" xmlns="" id="{4183271A-9F87-4B51-AFD9-872EB42089F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9" name="椭圆 688">
                <a:extLst>
                  <a:ext uri="{FF2B5EF4-FFF2-40B4-BE49-F238E27FC236}">
                    <a16:creationId xmlns:a16="http://schemas.microsoft.com/office/drawing/2014/main" xmlns="" id="{1E468AC4-210E-433A-AFEE-4E539B91AC92}"/>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0" name="椭圆 689">
                <a:extLst>
                  <a:ext uri="{FF2B5EF4-FFF2-40B4-BE49-F238E27FC236}">
                    <a16:creationId xmlns:a16="http://schemas.microsoft.com/office/drawing/2014/main" xmlns="" id="{24E44D8C-F681-437C-8393-BAD42805E01F}"/>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1" name="椭圆 690">
                <a:extLst>
                  <a:ext uri="{FF2B5EF4-FFF2-40B4-BE49-F238E27FC236}">
                    <a16:creationId xmlns:a16="http://schemas.microsoft.com/office/drawing/2014/main" xmlns="" id="{F1ACC22E-FB11-48DB-BF08-FBED8FDCCBD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2" name="椭圆 691">
                <a:extLst>
                  <a:ext uri="{FF2B5EF4-FFF2-40B4-BE49-F238E27FC236}">
                    <a16:creationId xmlns:a16="http://schemas.microsoft.com/office/drawing/2014/main" xmlns="" id="{792F789D-BBAB-4ACB-9076-8F74B9EB8F21}"/>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3" name="椭圆 692">
                <a:extLst>
                  <a:ext uri="{FF2B5EF4-FFF2-40B4-BE49-F238E27FC236}">
                    <a16:creationId xmlns:a16="http://schemas.microsoft.com/office/drawing/2014/main" xmlns="" id="{452517C3-EBC4-4A39-8059-9755026AB090}"/>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4" name="椭圆 693">
                <a:extLst>
                  <a:ext uri="{FF2B5EF4-FFF2-40B4-BE49-F238E27FC236}">
                    <a16:creationId xmlns:a16="http://schemas.microsoft.com/office/drawing/2014/main" xmlns="" id="{EAF87CA0-DA1E-4563-A276-7E58B80ECDC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5" name="椭圆 694">
                <a:extLst>
                  <a:ext uri="{FF2B5EF4-FFF2-40B4-BE49-F238E27FC236}">
                    <a16:creationId xmlns:a16="http://schemas.microsoft.com/office/drawing/2014/main" xmlns="" id="{C1D4F2A0-C9FE-4DED-9A1C-99FD0C40772D}"/>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6" name="椭圆 695">
                <a:extLst>
                  <a:ext uri="{FF2B5EF4-FFF2-40B4-BE49-F238E27FC236}">
                    <a16:creationId xmlns:a16="http://schemas.microsoft.com/office/drawing/2014/main" xmlns="" id="{AA5BF3F2-6B4F-43C9-BD0C-B64FE9454F44}"/>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7" name="椭圆 696">
                <a:extLst>
                  <a:ext uri="{FF2B5EF4-FFF2-40B4-BE49-F238E27FC236}">
                    <a16:creationId xmlns:a16="http://schemas.microsoft.com/office/drawing/2014/main" xmlns="" id="{FA18795D-D840-49FB-8622-B13649294A8A}"/>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8" name="椭圆 697">
                <a:extLst>
                  <a:ext uri="{FF2B5EF4-FFF2-40B4-BE49-F238E27FC236}">
                    <a16:creationId xmlns:a16="http://schemas.microsoft.com/office/drawing/2014/main" xmlns="" id="{2CC26438-03AA-4C05-8A47-440978E53C1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9" name="椭圆 698">
                <a:extLst>
                  <a:ext uri="{FF2B5EF4-FFF2-40B4-BE49-F238E27FC236}">
                    <a16:creationId xmlns:a16="http://schemas.microsoft.com/office/drawing/2014/main" xmlns="" id="{F0BCCFFA-A819-491C-A1BE-7CFD39999EB9}"/>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0" name="椭圆 699">
                <a:extLst>
                  <a:ext uri="{FF2B5EF4-FFF2-40B4-BE49-F238E27FC236}">
                    <a16:creationId xmlns:a16="http://schemas.microsoft.com/office/drawing/2014/main" xmlns="" id="{B35E8424-9208-4258-BC20-3F1E9B70761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1" name="椭圆 700">
                <a:extLst>
                  <a:ext uri="{FF2B5EF4-FFF2-40B4-BE49-F238E27FC236}">
                    <a16:creationId xmlns:a16="http://schemas.microsoft.com/office/drawing/2014/main" xmlns="" id="{28DCF334-D457-479E-914D-81B972EC71D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2" name="椭圆 701">
                <a:extLst>
                  <a:ext uri="{FF2B5EF4-FFF2-40B4-BE49-F238E27FC236}">
                    <a16:creationId xmlns:a16="http://schemas.microsoft.com/office/drawing/2014/main" xmlns="" id="{71D826D7-9BD4-475E-BE96-BD021BB1889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3" name="椭圆 702">
                <a:extLst>
                  <a:ext uri="{FF2B5EF4-FFF2-40B4-BE49-F238E27FC236}">
                    <a16:creationId xmlns:a16="http://schemas.microsoft.com/office/drawing/2014/main" xmlns="" id="{6D59B4CC-95FF-4B2F-9412-BA835B63843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4" name="椭圆 703">
                <a:extLst>
                  <a:ext uri="{FF2B5EF4-FFF2-40B4-BE49-F238E27FC236}">
                    <a16:creationId xmlns:a16="http://schemas.microsoft.com/office/drawing/2014/main" xmlns="" id="{0E11BA7F-3BD4-48DF-BC1E-D46AB9D0E1B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5" name="椭圆 704">
                <a:extLst>
                  <a:ext uri="{FF2B5EF4-FFF2-40B4-BE49-F238E27FC236}">
                    <a16:creationId xmlns:a16="http://schemas.microsoft.com/office/drawing/2014/main" xmlns="" id="{834D3B03-4C05-43F4-AA86-816B3E3446A5}"/>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6" name="椭圆 705">
                <a:extLst>
                  <a:ext uri="{FF2B5EF4-FFF2-40B4-BE49-F238E27FC236}">
                    <a16:creationId xmlns:a16="http://schemas.microsoft.com/office/drawing/2014/main" xmlns="" id="{52705533-2673-4841-BA58-7FB004D5562B}"/>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7" name="椭圆 706">
                <a:extLst>
                  <a:ext uri="{FF2B5EF4-FFF2-40B4-BE49-F238E27FC236}">
                    <a16:creationId xmlns:a16="http://schemas.microsoft.com/office/drawing/2014/main" xmlns="" id="{509D218D-E5E1-4D12-96F4-368D7AB033CE}"/>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1" name="组合 570">
              <a:extLst>
                <a:ext uri="{FF2B5EF4-FFF2-40B4-BE49-F238E27FC236}">
                  <a16:creationId xmlns:a16="http://schemas.microsoft.com/office/drawing/2014/main" xmlns="" id="{18B64662-46A2-4246-9ACB-2AEED04D5F64}"/>
                </a:ext>
              </a:extLst>
            </p:cNvPr>
            <p:cNvGrpSpPr/>
            <p:nvPr/>
          </p:nvGrpSpPr>
          <p:grpSpPr>
            <a:xfrm>
              <a:off x="7778187" y="5981176"/>
              <a:ext cx="3923816" cy="69448"/>
              <a:chOff x="4722471" y="-474562"/>
              <a:chExt cx="3923816" cy="69448"/>
            </a:xfrm>
            <a:grpFill/>
          </p:grpSpPr>
          <p:sp>
            <p:nvSpPr>
              <p:cNvPr id="664" name="椭圆 663">
                <a:extLst>
                  <a:ext uri="{FF2B5EF4-FFF2-40B4-BE49-F238E27FC236}">
                    <a16:creationId xmlns:a16="http://schemas.microsoft.com/office/drawing/2014/main" xmlns="" id="{DC2EECDB-75FF-4245-AC0E-AEB8FD4DCAB9}"/>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5" name="椭圆 664">
                <a:extLst>
                  <a:ext uri="{FF2B5EF4-FFF2-40B4-BE49-F238E27FC236}">
                    <a16:creationId xmlns:a16="http://schemas.microsoft.com/office/drawing/2014/main" xmlns="" id="{F18FC6AC-AC28-4276-8FA4-1FDB8A6A069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6" name="椭圆 665">
                <a:extLst>
                  <a:ext uri="{FF2B5EF4-FFF2-40B4-BE49-F238E27FC236}">
                    <a16:creationId xmlns:a16="http://schemas.microsoft.com/office/drawing/2014/main" xmlns="" id="{AF72B0E3-E4A0-4022-B2C4-A395B86C03A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7" name="椭圆 666">
                <a:extLst>
                  <a:ext uri="{FF2B5EF4-FFF2-40B4-BE49-F238E27FC236}">
                    <a16:creationId xmlns:a16="http://schemas.microsoft.com/office/drawing/2014/main" xmlns="" id="{6BFD7545-CA42-4D22-BF53-971FDDFB621B}"/>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8" name="椭圆 667">
                <a:extLst>
                  <a:ext uri="{FF2B5EF4-FFF2-40B4-BE49-F238E27FC236}">
                    <a16:creationId xmlns:a16="http://schemas.microsoft.com/office/drawing/2014/main" xmlns="" id="{F6B84E97-276D-4C73-ACB0-57C3AE9AC1C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9" name="椭圆 668">
                <a:extLst>
                  <a:ext uri="{FF2B5EF4-FFF2-40B4-BE49-F238E27FC236}">
                    <a16:creationId xmlns:a16="http://schemas.microsoft.com/office/drawing/2014/main" xmlns="" id="{5CAA2191-1BAE-435B-9045-49DE790DA40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0" name="椭圆 669">
                <a:extLst>
                  <a:ext uri="{FF2B5EF4-FFF2-40B4-BE49-F238E27FC236}">
                    <a16:creationId xmlns:a16="http://schemas.microsoft.com/office/drawing/2014/main" xmlns="" id="{AB350E28-1001-4033-AD46-A97754E4998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1" name="椭圆 670">
                <a:extLst>
                  <a:ext uri="{FF2B5EF4-FFF2-40B4-BE49-F238E27FC236}">
                    <a16:creationId xmlns:a16="http://schemas.microsoft.com/office/drawing/2014/main" xmlns="" id="{230F891D-7A17-4F30-A387-73B1D5602EB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2" name="椭圆 671">
                <a:extLst>
                  <a:ext uri="{FF2B5EF4-FFF2-40B4-BE49-F238E27FC236}">
                    <a16:creationId xmlns:a16="http://schemas.microsoft.com/office/drawing/2014/main" xmlns="" id="{F02D8110-9317-4AD1-9A55-2DFD42CC3EED}"/>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3" name="椭圆 672">
                <a:extLst>
                  <a:ext uri="{FF2B5EF4-FFF2-40B4-BE49-F238E27FC236}">
                    <a16:creationId xmlns:a16="http://schemas.microsoft.com/office/drawing/2014/main" xmlns="" id="{E9DAF304-121B-49F6-9FC1-0F26399B3B98}"/>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4" name="椭圆 673">
                <a:extLst>
                  <a:ext uri="{FF2B5EF4-FFF2-40B4-BE49-F238E27FC236}">
                    <a16:creationId xmlns:a16="http://schemas.microsoft.com/office/drawing/2014/main" xmlns="" id="{D7A4D520-956F-4161-AA1A-D6BA896EB957}"/>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5" name="椭圆 674">
                <a:extLst>
                  <a:ext uri="{FF2B5EF4-FFF2-40B4-BE49-F238E27FC236}">
                    <a16:creationId xmlns:a16="http://schemas.microsoft.com/office/drawing/2014/main" xmlns="" id="{DA499B8C-782D-44F9-830B-FDD2EF97E6F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6" name="椭圆 675">
                <a:extLst>
                  <a:ext uri="{FF2B5EF4-FFF2-40B4-BE49-F238E27FC236}">
                    <a16:creationId xmlns:a16="http://schemas.microsoft.com/office/drawing/2014/main" xmlns="" id="{4E4E80F0-8B48-48D3-9155-D6514A5F2293}"/>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7" name="椭圆 676">
                <a:extLst>
                  <a:ext uri="{FF2B5EF4-FFF2-40B4-BE49-F238E27FC236}">
                    <a16:creationId xmlns:a16="http://schemas.microsoft.com/office/drawing/2014/main" xmlns="" id="{08D1B9BA-3084-4DA4-B3EE-6FB5FC6C6C1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8" name="椭圆 677">
                <a:extLst>
                  <a:ext uri="{FF2B5EF4-FFF2-40B4-BE49-F238E27FC236}">
                    <a16:creationId xmlns:a16="http://schemas.microsoft.com/office/drawing/2014/main" xmlns="" id="{8051BC55-03AC-4854-B739-B356B133C961}"/>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9" name="椭圆 678">
                <a:extLst>
                  <a:ext uri="{FF2B5EF4-FFF2-40B4-BE49-F238E27FC236}">
                    <a16:creationId xmlns:a16="http://schemas.microsoft.com/office/drawing/2014/main" xmlns="" id="{DA26DB90-5FD7-41CB-BBAA-CA3DF55FAEF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0" name="椭圆 679">
                <a:extLst>
                  <a:ext uri="{FF2B5EF4-FFF2-40B4-BE49-F238E27FC236}">
                    <a16:creationId xmlns:a16="http://schemas.microsoft.com/office/drawing/2014/main" xmlns="" id="{F6EFCCB6-A25E-4234-BEA2-85F3C5261FF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1" name="椭圆 680">
                <a:extLst>
                  <a:ext uri="{FF2B5EF4-FFF2-40B4-BE49-F238E27FC236}">
                    <a16:creationId xmlns:a16="http://schemas.microsoft.com/office/drawing/2014/main" xmlns="" id="{6D7B1345-1439-479A-8250-1407BE4D4494}"/>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2" name="椭圆 681">
                <a:extLst>
                  <a:ext uri="{FF2B5EF4-FFF2-40B4-BE49-F238E27FC236}">
                    <a16:creationId xmlns:a16="http://schemas.microsoft.com/office/drawing/2014/main" xmlns="" id="{A389C0DA-FD34-4C11-9C4A-19FF62C3212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3" name="椭圆 682">
                <a:extLst>
                  <a:ext uri="{FF2B5EF4-FFF2-40B4-BE49-F238E27FC236}">
                    <a16:creationId xmlns:a16="http://schemas.microsoft.com/office/drawing/2014/main" xmlns="" id="{0B203F36-0CFC-48C3-9B2D-2A006AD9A722}"/>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4" name="椭圆 683">
                <a:extLst>
                  <a:ext uri="{FF2B5EF4-FFF2-40B4-BE49-F238E27FC236}">
                    <a16:creationId xmlns:a16="http://schemas.microsoft.com/office/drawing/2014/main" xmlns="" id="{B136DE2A-FB8C-4A77-9125-7EA9EDDDE61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5" name="椭圆 684">
                <a:extLst>
                  <a:ext uri="{FF2B5EF4-FFF2-40B4-BE49-F238E27FC236}">
                    <a16:creationId xmlns:a16="http://schemas.microsoft.com/office/drawing/2014/main" xmlns="" id="{DBA70CF8-61B7-4A57-97B4-DD230D97043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2" name="组合 571">
              <a:extLst>
                <a:ext uri="{FF2B5EF4-FFF2-40B4-BE49-F238E27FC236}">
                  <a16:creationId xmlns:a16="http://schemas.microsoft.com/office/drawing/2014/main" xmlns="" id="{7C857729-A438-4BDD-A6DA-439908392161}"/>
                </a:ext>
              </a:extLst>
            </p:cNvPr>
            <p:cNvGrpSpPr/>
            <p:nvPr/>
          </p:nvGrpSpPr>
          <p:grpSpPr>
            <a:xfrm>
              <a:off x="7778187" y="5510473"/>
              <a:ext cx="3923816" cy="69448"/>
              <a:chOff x="4722471" y="-474562"/>
              <a:chExt cx="3923816" cy="69448"/>
            </a:xfrm>
            <a:grpFill/>
          </p:grpSpPr>
          <p:sp>
            <p:nvSpPr>
              <p:cNvPr id="642" name="椭圆 641">
                <a:extLst>
                  <a:ext uri="{FF2B5EF4-FFF2-40B4-BE49-F238E27FC236}">
                    <a16:creationId xmlns:a16="http://schemas.microsoft.com/office/drawing/2014/main" xmlns="" id="{AEA52A93-2BEE-4DC5-8302-E8E5D220B9F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3" name="椭圆 642">
                <a:extLst>
                  <a:ext uri="{FF2B5EF4-FFF2-40B4-BE49-F238E27FC236}">
                    <a16:creationId xmlns:a16="http://schemas.microsoft.com/office/drawing/2014/main" xmlns="" id="{480EEA0F-220F-4A0D-8A79-D00869B1411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4" name="椭圆 643">
                <a:extLst>
                  <a:ext uri="{FF2B5EF4-FFF2-40B4-BE49-F238E27FC236}">
                    <a16:creationId xmlns:a16="http://schemas.microsoft.com/office/drawing/2014/main" xmlns="" id="{550E68DC-4DA5-4E1D-ACE8-591F4E11E32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5" name="椭圆 644">
                <a:extLst>
                  <a:ext uri="{FF2B5EF4-FFF2-40B4-BE49-F238E27FC236}">
                    <a16:creationId xmlns:a16="http://schemas.microsoft.com/office/drawing/2014/main" xmlns="" id="{91E16BC7-BE7E-4F69-B7E1-82A4D665F97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6" name="椭圆 645">
                <a:extLst>
                  <a:ext uri="{FF2B5EF4-FFF2-40B4-BE49-F238E27FC236}">
                    <a16:creationId xmlns:a16="http://schemas.microsoft.com/office/drawing/2014/main" xmlns="" id="{E522BBDE-D792-4FEE-83FA-CD2FF5251B2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7" name="椭圆 646">
                <a:extLst>
                  <a:ext uri="{FF2B5EF4-FFF2-40B4-BE49-F238E27FC236}">
                    <a16:creationId xmlns:a16="http://schemas.microsoft.com/office/drawing/2014/main" xmlns="" id="{533D871E-DE35-4F24-BB35-9F9D0606D579}"/>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8" name="椭圆 647">
                <a:extLst>
                  <a:ext uri="{FF2B5EF4-FFF2-40B4-BE49-F238E27FC236}">
                    <a16:creationId xmlns:a16="http://schemas.microsoft.com/office/drawing/2014/main" xmlns="" id="{74F6B634-39A0-4343-8A7B-9FF16EA477F1}"/>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9" name="椭圆 648">
                <a:extLst>
                  <a:ext uri="{FF2B5EF4-FFF2-40B4-BE49-F238E27FC236}">
                    <a16:creationId xmlns:a16="http://schemas.microsoft.com/office/drawing/2014/main" xmlns="" id="{FD4348AF-DCC7-483D-82CF-158A8A29D5C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0" name="椭圆 649">
                <a:extLst>
                  <a:ext uri="{FF2B5EF4-FFF2-40B4-BE49-F238E27FC236}">
                    <a16:creationId xmlns:a16="http://schemas.microsoft.com/office/drawing/2014/main" xmlns="" id="{77C68190-4D92-479C-B41F-3CF9C9B2D48F}"/>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1" name="椭圆 650">
                <a:extLst>
                  <a:ext uri="{FF2B5EF4-FFF2-40B4-BE49-F238E27FC236}">
                    <a16:creationId xmlns:a16="http://schemas.microsoft.com/office/drawing/2014/main" xmlns="" id="{C0620E61-4687-4BF7-AA7C-B2A7DCD5200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2" name="椭圆 651">
                <a:extLst>
                  <a:ext uri="{FF2B5EF4-FFF2-40B4-BE49-F238E27FC236}">
                    <a16:creationId xmlns:a16="http://schemas.microsoft.com/office/drawing/2014/main" xmlns="" id="{7F9CFEE2-A764-43CD-8DDB-6E61CB16D5F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3" name="椭圆 652">
                <a:extLst>
                  <a:ext uri="{FF2B5EF4-FFF2-40B4-BE49-F238E27FC236}">
                    <a16:creationId xmlns:a16="http://schemas.microsoft.com/office/drawing/2014/main" xmlns="" id="{EC1540FA-E56D-4AA9-873F-49ACDE5D359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4" name="椭圆 653">
                <a:extLst>
                  <a:ext uri="{FF2B5EF4-FFF2-40B4-BE49-F238E27FC236}">
                    <a16:creationId xmlns:a16="http://schemas.microsoft.com/office/drawing/2014/main" xmlns="" id="{B6449C8E-DC69-421F-A419-0F579309E7B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5" name="椭圆 654">
                <a:extLst>
                  <a:ext uri="{FF2B5EF4-FFF2-40B4-BE49-F238E27FC236}">
                    <a16:creationId xmlns:a16="http://schemas.microsoft.com/office/drawing/2014/main" xmlns="" id="{4DB450F1-C4D4-4361-AA22-F048CB3BE8F5}"/>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6" name="椭圆 655">
                <a:extLst>
                  <a:ext uri="{FF2B5EF4-FFF2-40B4-BE49-F238E27FC236}">
                    <a16:creationId xmlns:a16="http://schemas.microsoft.com/office/drawing/2014/main" xmlns="" id="{830FF237-B5CD-4229-B577-15EA71BD0E7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7" name="椭圆 656">
                <a:extLst>
                  <a:ext uri="{FF2B5EF4-FFF2-40B4-BE49-F238E27FC236}">
                    <a16:creationId xmlns:a16="http://schemas.microsoft.com/office/drawing/2014/main" xmlns="" id="{34823107-7E98-468A-ABAF-AABDF24AB90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8" name="椭圆 657">
                <a:extLst>
                  <a:ext uri="{FF2B5EF4-FFF2-40B4-BE49-F238E27FC236}">
                    <a16:creationId xmlns:a16="http://schemas.microsoft.com/office/drawing/2014/main" xmlns="" id="{50A2DCAC-2ECB-4467-AD20-344396B10DE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9" name="椭圆 658">
                <a:extLst>
                  <a:ext uri="{FF2B5EF4-FFF2-40B4-BE49-F238E27FC236}">
                    <a16:creationId xmlns:a16="http://schemas.microsoft.com/office/drawing/2014/main" xmlns="" id="{E0154C3E-441C-475E-9570-CA509F16C50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0" name="椭圆 659">
                <a:extLst>
                  <a:ext uri="{FF2B5EF4-FFF2-40B4-BE49-F238E27FC236}">
                    <a16:creationId xmlns:a16="http://schemas.microsoft.com/office/drawing/2014/main" xmlns="" id="{E8F3CF06-C92C-4D91-8171-3EEDEB49357E}"/>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1" name="椭圆 660">
                <a:extLst>
                  <a:ext uri="{FF2B5EF4-FFF2-40B4-BE49-F238E27FC236}">
                    <a16:creationId xmlns:a16="http://schemas.microsoft.com/office/drawing/2014/main" xmlns="" id="{0F129B0A-3F97-41A1-9015-8B8EB7D2DB6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2" name="椭圆 661">
                <a:extLst>
                  <a:ext uri="{FF2B5EF4-FFF2-40B4-BE49-F238E27FC236}">
                    <a16:creationId xmlns:a16="http://schemas.microsoft.com/office/drawing/2014/main" xmlns="" id="{13BCEBB4-62CC-41AB-956F-3B1DB72924E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3" name="椭圆 662">
                <a:extLst>
                  <a:ext uri="{FF2B5EF4-FFF2-40B4-BE49-F238E27FC236}">
                    <a16:creationId xmlns:a16="http://schemas.microsoft.com/office/drawing/2014/main" xmlns="" id="{47960722-C181-494A-B7A1-2757F3C4288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3" name="组合 572">
              <a:extLst>
                <a:ext uri="{FF2B5EF4-FFF2-40B4-BE49-F238E27FC236}">
                  <a16:creationId xmlns:a16="http://schemas.microsoft.com/office/drawing/2014/main" xmlns="" id="{99AB41B4-BA75-4EBE-B601-85438A4808B4}"/>
                </a:ext>
              </a:extLst>
            </p:cNvPr>
            <p:cNvGrpSpPr/>
            <p:nvPr/>
          </p:nvGrpSpPr>
          <p:grpSpPr>
            <a:xfrm>
              <a:off x="7778187" y="6294978"/>
              <a:ext cx="3923816" cy="69448"/>
              <a:chOff x="4722471" y="-474562"/>
              <a:chExt cx="3923816" cy="69448"/>
            </a:xfrm>
            <a:grpFill/>
          </p:grpSpPr>
          <p:sp>
            <p:nvSpPr>
              <p:cNvPr id="620" name="椭圆 619">
                <a:extLst>
                  <a:ext uri="{FF2B5EF4-FFF2-40B4-BE49-F238E27FC236}">
                    <a16:creationId xmlns:a16="http://schemas.microsoft.com/office/drawing/2014/main" xmlns="" id="{C13B117F-9D31-4F63-9E48-F7CAA0B6032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1" name="椭圆 620">
                <a:extLst>
                  <a:ext uri="{FF2B5EF4-FFF2-40B4-BE49-F238E27FC236}">
                    <a16:creationId xmlns:a16="http://schemas.microsoft.com/office/drawing/2014/main" xmlns="" id="{5F443DBF-8D26-4968-9E08-BD4AEECB632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2" name="椭圆 621">
                <a:extLst>
                  <a:ext uri="{FF2B5EF4-FFF2-40B4-BE49-F238E27FC236}">
                    <a16:creationId xmlns:a16="http://schemas.microsoft.com/office/drawing/2014/main" xmlns="" id="{1911C1BF-9E3B-43C6-BC8D-550960CF221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3" name="椭圆 622">
                <a:extLst>
                  <a:ext uri="{FF2B5EF4-FFF2-40B4-BE49-F238E27FC236}">
                    <a16:creationId xmlns:a16="http://schemas.microsoft.com/office/drawing/2014/main" xmlns="" id="{99A61B6F-5CF2-4584-BFE1-21521881222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4" name="椭圆 623">
                <a:extLst>
                  <a:ext uri="{FF2B5EF4-FFF2-40B4-BE49-F238E27FC236}">
                    <a16:creationId xmlns:a16="http://schemas.microsoft.com/office/drawing/2014/main" xmlns="" id="{94FD3CF7-70A5-43D1-9A19-EAAF14E0D53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5" name="椭圆 624">
                <a:extLst>
                  <a:ext uri="{FF2B5EF4-FFF2-40B4-BE49-F238E27FC236}">
                    <a16:creationId xmlns:a16="http://schemas.microsoft.com/office/drawing/2014/main" xmlns="" id="{7612956B-5DDF-4CBD-B2F7-CE22BFC9615C}"/>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6" name="椭圆 625">
                <a:extLst>
                  <a:ext uri="{FF2B5EF4-FFF2-40B4-BE49-F238E27FC236}">
                    <a16:creationId xmlns:a16="http://schemas.microsoft.com/office/drawing/2014/main" xmlns="" id="{279C9F2A-6165-4FFE-8DF5-A48694EB67D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7" name="椭圆 626">
                <a:extLst>
                  <a:ext uri="{FF2B5EF4-FFF2-40B4-BE49-F238E27FC236}">
                    <a16:creationId xmlns:a16="http://schemas.microsoft.com/office/drawing/2014/main" xmlns="" id="{A3A7CEB8-E455-44A0-BBD8-70CE7371AEC1}"/>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8" name="椭圆 627">
                <a:extLst>
                  <a:ext uri="{FF2B5EF4-FFF2-40B4-BE49-F238E27FC236}">
                    <a16:creationId xmlns:a16="http://schemas.microsoft.com/office/drawing/2014/main" xmlns="" id="{B2B76BC6-8045-4FB3-A45D-721530EDAE8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9" name="椭圆 628">
                <a:extLst>
                  <a:ext uri="{FF2B5EF4-FFF2-40B4-BE49-F238E27FC236}">
                    <a16:creationId xmlns:a16="http://schemas.microsoft.com/office/drawing/2014/main" xmlns="" id="{666146DA-532E-4B1B-A64E-BA389476967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0" name="椭圆 629">
                <a:extLst>
                  <a:ext uri="{FF2B5EF4-FFF2-40B4-BE49-F238E27FC236}">
                    <a16:creationId xmlns:a16="http://schemas.microsoft.com/office/drawing/2014/main" xmlns="" id="{6DF9A4BE-2DF5-485F-B3D6-CABFCAB8DFF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1" name="椭圆 630">
                <a:extLst>
                  <a:ext uri="{FF2B5EF4-FFF2-40B4-BE49-F238E27FC236}">
                    <a16:creationId xmlns:a16="http://schemas.microsoft.com/office/drawing/2014/main" xmlns="" id="{BED54113-BF36-485C-977A-8978700737A2}"/>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2" name="椭圆 631">
                <a:extLst>
                  <a:ext uri="{FF2B5EF4-FFF2-40B4-BE49-F238E27FC236}">
                    <a16:creationId xmlns:a16="http://schemas.microsoft.com/office/drawing/2014/main" xmlns="" id="{4A299591-3038-4915-86B5-5E23B32B690B}"/>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3" name="椭圆 632">
                <a:extLst>
                  <a:ext uri="{FF2B5EF4-FFF2-40B4-BE49-F238E27FC236}">
                    <a16:creationId xmlns:a16="http://schemas.microsoft.com/office/drawing/2014/main" xmlns="" id="{D34821F9-E9EB-423A-8467-35FCDB9120C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4" name="椭圆 633">
                <a:extLst>
                  <a:ext uri="{FF2B5EF4-FFF2-40B4-BE49-F238E27FC236}">
                    <a16:creationId xmlns:a16="http://schemas.microsoft.com/office/drawing/2014/main" xmlns="" id="{3A8CF0A6-5EDA-45D4-A2F8-7563FB095F17}"/>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5" name="椭圆 634">
                <a:extLst>
                  <a:ext uri="{FF2B5EF4-FFF2-40B4-BE49-F238E27FC236}">
                    <a16:creationId xmlns:a16="http://schemas.microsoft.com/office/drawing/2014/main" xmlns="" id="{49767F1B-E389-4AFA-896A-9D8E3F31487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6" name="椭圆 635">
                <a:extLst>
                  <a:ext uri="{FF2B5EF4-FFF2-40B4-BE49-F238E27FC236}">
                    <a16:creationId xmlns:a16="http://schemas.microsoft.com/office/drawing/2014/main" xmlns="" id="{634B173E-371B-4FE4-AAA8-FA4C0AA58E4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7" name="椭圆 636">
                <a:extLst>
                  <a:ext uri="{FF2B5EF4-FFF2-40B4-BE49-F238E27FC236}">
                    <a16:creationId xmlns:a16="http://schemas.microsoft.com/office/drawing/2014/main" xmlns="" id="{603704F7-19AD-4229-B09E-CBEB1752D86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8" name="椭圆 637">
                <a:extLst>
                  <a:ext uri="{FF2B5EF4-FFF2-40B4-BE49-F238E27FC236}">
                    <a16:creationId xmlns:a16="http://schemas.microsoft.com/office/drawing/2014/main" xmlns="" id="{B0C4F1B8-97E3-48AE-AC73-EC5B465D270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9" name="椭圆 638">
                <a:extLst>
                  <a:ext uri="{FF2B5EF4-FFF2-40B4-BE49-F238E27FC236}">
                    <a16:creationId xmlns:a16="http://schemas.microsoft.com/office/drawing/2014/main" xmlns="" id="{109E5C62-E224-45E6-A26E-19F3A98A45D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0" name="椭圆 639">
                <a:extLst>
                  <a:ext uri="{FF2B5EF4-FFF2-40B4-BE49-F238E27FC236}">
                    <a16:creationId xmlns:a16="http://schemas.microsoft.com/office/drawing/2014/main" xmlns="" id="{09B8FCF0-60A5-411F-A4B7-1D73B8E7301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1" name="椭圆 640">
                <a:extLst>
                  <a:ext uri="{FF2B5EF4-FFF2-40B4-BE49-F238E27FC236}">
                    <a16:creationId xmlns:a16="http://schemas.microsoft.com/office/drawing/2014/main" xmlns="" id="{D3BA02FB-8F67-4F15-A81E-7ABF722CD55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4" name="组合 573">
              <a:extLst>
                <a:ext uri="{FF2B5EF4-FFF2-40B4-BE49-F238E27FC236}">
                  <a16:creationId xmlns:a16="http://schemas.microsoft.com/office/drawing/2014/main" xmlns="" id="{ECD3E40B-9495-413A-8B85-DC3D29FFBF37}"/>
                </a:ext>
              </a:extLst>
            </p:cNvPr>
            <p:cNvGrpSpPr/>
            <p:nvPr/>
          </p:nvGrpSpPr>
          <p:grpSpPr>
            <a:xfrm>
              <a:off x="7778187" y="5824275"/>
              <a:ext cx="3923816" cy="69448"/>
              <a:chOff x="4722471" y="-474562"/>
              <a:chExt cx="3923816" cy="69448"/>
            </a:xfrm>
            <a:grpFill/>
          </p:grpSpPr>
          <p:sp>
            <p:nvSpPr>
              <p:cNvPr id="598" name="椭圆 597">
                <a:extLst>
                  <a:ext uri="{FF2B5EF4-FFF2-40B4-BE49-F238E27FC236}">
                    <a16:creationId xmlns:a16="http://schemas.microsoft.com/office/drawing/2014/main" xmlns="" id="{79230D0D-CEA2-4005-B794-17E0DFAE9E3D}"/>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9" name="椭圆 598">
                <a:extLst>
                  <a:ext uri="{FF2B5EF4-FFF2-40B4-BE49-F238E27FC236}">
                    <a16:creationId xmlns:a16="http://schemas.microsoft.com/office/drawing/2014/main" xmlns="" id="{5A51647A-099C-4B45-9639-C194F9B6E741}"/>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0" name="椭圆 599">
                <a:extLst>
                  <a:ext uri="{FF2B5EF4-FFF2-40B4-BE49-F238E27FC236}">
                    <a16:creationId xmlns:a16="http://schemas.microsoft.com/office/drawing/2014/main" xmlns="" id="{A3B596D9-4C50-4C5F-9A8A-EC2E5D389D3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1" name="椭圆 600">
                <a:extLst>
                  <a:ext uri="{FF2B5EF4-FFF2-40B4-BE49-F238E27FC236}">
                    <a16:creationId xmlns:a16="http://schemas.microsoft.com/office/drawing/2014/main" xmlns="" id="{E7CF8CD7-7E68-40D1-ACB3-3CCAF2F54A6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2" name="椭圆 601">
                <a:extLst>
                  <a:ext uri="{FF2B5EF4-FFF2-40B4-BE49-F238E27FC236}">
                    <a16:creationId xmlns:a16="http://schemas.microsoft.com/office/drawing/2014/main" xmlns="" id="{6BEDF149-B122-47DF-A6AE-B99B5389422D}"/>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3" name="椭圆 602">
                <a:extLst>
                  <a:ext uri="{FF2B5EF4-FFF2-40B4-BE49-F238E27FC236}">
                    <a16:creationId xmlns:a16="http://schemas.microsoft.com/office/drawing/2014/main" xmlns="" id="{29137549-668D-4D53-AC6E-C73C935A28F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4" name="椭圆 603">
                <a:extLst>
                  <a:ext uri="{FF2B5EF4-FFF2-40B4-BE49-F238E27FC236}">
                    <a16:creationId xmlns:a16="http://schemas.microsoft.com/office/drawing/2014/main" xmlns="" id="{6131AF45-E042-4D6F-BB2D-861991C2717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5" name="椭圆 604">
                <a:extLst>
                  <a:ext uri="{FF2B5EF4-FFF2-40B4-BE49-F238E27FC236}">
                    <a16:creationId xmlns:a16="http://schemas.microsoft.com/office/drawing/2014/main" xmlns="" id="{92A8C00B-896C-498A-8A63-914AB120DE7B}"/>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6" name="椭圆 605">
                <a:extLst>
                  <a:ext uri="{FF2B5EF4-FFF2-40B4-BE49-F238E27FC236}">
                    <a16:creationId xmlns:a16="http://schemas.microsoft.com/office/drawing/2014/main" xmlns="" id="{57FF9339-6E97-4723-809A-40FCA193343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7" name="椭圆 606">
                <a:extLst>
                  <a:ext uri="{FF2B5EF4-FFF2-40B4-BE49-F238E27FC236}">
                    <a16:creationId xmlns:a16="http://schemas.microsoft.com/office/drawing/2014/main" xmlns="" id="{6F326D14-1C64-4405-BC5B-8DACCD60EF0B}"/>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8" name="椭圆 607">
                <a:extLst>
                  <a:ext uri="{FF2B5EF4-FFF2-40B4-BE49-F238E27FC236}">
                    <a16:creationId xmlns:a16="http://schemas.microsoft.com/office/drawing/2014/main" xmlns="" id="{2E6366B8-85B5-46B3-B521-79CD57C8D473}"/>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9" name="椭圆 608">
                <a:extLst>
                  <a:ext uri="{FF2B5EF4-FFF2-40B4-BE49-F238E27FC236}">
                    <a16:creationId xmlns:a16="http://schemas.microsoft.com/office/drawing/2014/main" xmlns="" id="{173B8C8B-1FB7-4BDF-8FB4-FD29F0C9119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0" name="椭圆 609">
                <a:extLst>
                  <a:ext uri="{FF2B5EF4-FFF2-40B4-BE49-F238E27FC236}">
                    <a16:creationId xmlns:a16="http://schemas.microsoft.com/office/drawing/2014/main" xmlns="" id="{FC22893C-0316-4345-9DA4-470428E3F5E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1" name="椭圆 610">
                <a:extLst>
                  <a:ext uri="{FF2B5EF4-FFF2-40B4-BE49-F238E27FC236}">
                    <a16:creationId xmlns:a16="http://schemas.microsoft.com/office/drawing/2014/main" xmlns="" id="{05C1687E-8FC9-4B79-97E3-29FCE8168FD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2" name="椭圆 611">
                <a:extLst>
                  <a:ext uri="{FF2B5EF4-FFF2-40B4-BE49-F238E27FC236}">
                    <a16:creationId xmlns:a16="http://schemas.microsoft.com/office/drawing/2014/main" xmlns="" id="{EABFCC7F-D30D-4398-AA65-2229B44871E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3" name="椭圆 612">
                <a:extLst>
                  <a:ext uri="{FF2B5EF4-FFF2-40B4-BE49-F238E27FC236}">
                    <a16:creationId xmlns:a16="http://schemas.microsoft.com/office/drawing/2014/main" xmlns="" id="{9B2667A1-7061-4285-A11E-F0D85E2D58F8}"/>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4" name="椭圆 613">
                <a:extLst>
                  <a:ext uri="{FF2B5EF4-FFF2-40B4-BE49-F238E27FC236}">
                    <a16:creationId xmlns:a16="http://schemas.microsoft.com/office/drawing/2014/main" xmlns="" id="{2D8857C2-CEBF-47CE-9A33-94471699C0F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5" name="椭圆 614">
                <a:extLst>
                  <a:ext uri="{FF2B5EF4-FFF2-40B4-BE49-F238E27FC236}">
                    <a16:creationId xmlns:a16="http://schemas.microsoft.com/office/drawing/2014/main" xmlns="" id="{199912B2-8E20-4089-A709-1A7ECBEECAED}"/>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6" name="椭圆 615">
                <a:extLst>
                  <a:ext uri="{FF2B5EF4-FFF2-40B4-BE49-F238E27FC236}">
                    <a16:creationId xmlns:a16="http://schemas.microsoft.com/office/drawing/2014/main" xmlns="" id="{D5F3BBCE-27B9-4BEC-80E1-5A8F4C12DDA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7" name="椭圆 616">
                <a:extLst>
                  <a:ext uri="{FF2B5EF4-FFF2-40B4-BE49-F238E27FC236}">
                    <a16:creationId xmlns:a16="http://schemas.microsoft.com/office/drawing/2014/main" xmlns="" id="{118FA0E7-8408-4014-83A3-79AE95C4C557}"/>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8" name="椭圆 617">
                <a:extLst>
                  <a:ext uri="{FF2B5EF4-FFF2-40B4-BE49-F238E27FC236}">
                    <a16:creationId xmlns:a16="http://schemas.microsoft.com/office/drawing/2014/main" xmlns="" id="{D7D8662A-A634-4FCE-8339-8FB00CCCA333}"/>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9" name="椭圆 618">
                <a:extLst>
                  <a:ext uri="{FF2B5EF4-FFF2-40B4-BE49-F238E27FC236}">
                    <a16:creationId xmlns:a16="http://schemas.microsoft.com/office/drawing/2014/main" xmlns="" id="{B31FB26E-CA4A-4FB3-9424-71714B18B4D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5" name="组合 574">
              <a:extLst>
                <a:ext uri="{FF2B5EF4-FFF2-40B4-BE49-F238E27FC236}">
                  <a16:creationId xmlns:a16="http://schemas.microsoft.com/office/drawing/2014/main" xmlns="" id="{677AE99F-06A0-4268-AFB8-035C2A8CF20C}"/>
                </a:ext>
              </a:extLst>
            </p:cNvPr>
            <p:cNvGrpSpPr/>
            <p:nvPr/>
          </p:nvGrpSpPr>
          <p:grpSpPr>
            <a:xfrm>
              <a:off x="7778187" y="6451881"/>
              <a:ext cx="3923816" cy="69448"/>
              <a:chOff x="4722471" y="-474562"/>
              <a:chExt cx="3923816" cy="69448"/>
            </a:xfrm>
            <a:grpFill/>
          </p:grpSpPr>
          <p:sp>
            <p:nvSpPr>
              <p:cNvPr id="576" name="椭圆 575">
                <a:extLst>
                  <a:ext uri="{FF2B5EF4-FFF2-40B4-BE49-F238E27FC236}">
                    <a16:creationId xmlns:a16="http://schemas.microsoft.com/office/drawing/2014/main" xmlns="" id="{FE4DF519-D702-4F4E-B7D7-82887089A7B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7" name="椭圆 576">
                <a:extLst>
                  <a:ext uri="{FF2B5EF4-FFF2-40B4-BE49-F238E27FC236}">
                    <a16:creationId xmlns:a16="http://schemas.microsoft.com/office/drawing/2014/main" xmlns="" id="{7643A4B2-FB3D-40AC-89A2-DC27A73AB46D}"/>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8" name="椭圆 577">
                <a:extLst>
                  <a:ext uri="{FF2B5EF4-FFF2-40B4-BE49-F238E27FC236}">
                    <a16:creationId xmlns:a16="http://schemas.microsoft.com/office/drawing/2014/main" xmlns="" id="{264A4E10-2544-4EC0-8FE1-81D57349ADF4}"/>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9" name="椭圆 578">
                <a:extLst>
                  <a:ext uri="{FF2B5EF4-FFF2-40B4-BE49-F238E27FC236}">
                    <a16:creationId xmlns:a16="http://schemas.microsoft.com/office/drawing/2014/main" xmlns="" id="{BF79FB1B-8712-4A7F-8263-4EE336C79EF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0" name="椭圆 579">
                <a:extLst>
                  <a:ext uri="{FF2B5EF4-FFF2-40B4-BE49-F238E27FC236}">
                    <a16:creationId xmlns:a16="http://schemas.microsoft.com/office/drawing/2014/main" xmlns="" id="{B26BA023-EFC0-4E4A-BA16-C6A8408A58F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1" name="椭圆 580">
                <a:extLst>
                  <a:ext uri="{FF2B5EF4-FFF2-40B4-BE49-F238E27FC236}">
                    <a16:creationId xmlns:a16="http://schemas.microsoft.com/office/drawing/2014/main" xmlns="" id="{7C7EF710-F307-4EB6-B988-14C48EC16AE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2" name="椭圆 581">
                <a:extLst>
                  <a:ext uri="{FF2B5EF4-FFF2-40B4-BE49-F238E27FC236}">
                    <a16:creationId xmlns:a16="http://schemas.microsoft.com/office/drawing/2014/main" xmlns="" id="{D64CA732-8714-418E-B0F5-9B451603090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3" name="椭圆 582">
                <a:extLst>
                  <a:ext uri="{FF2B5EF4-FFF2-40B4-BE49-F238E27FC236}">
                    <a16:creationId xmlns:a16="http://schemas.microsoft.com/office/drawing/2014/main" xmlns="" id="{29A4C60D-F7B9-40CD-8693-4FAC70B2FF2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4" name="椭圆 583">
                <a:extLst>
                  <a:ext uri="{FF2B5EF4-FFF2-40B4-BE49-F238E27FC236}">
                    <a16:creationId xmlns:a16="http://schemas.microsoft.com/office/drawing/2014/main" xmlns="" id="{F87B8876-B7D0-433F-AD15-21C0551A9478}"/>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5" name="椭圆 584">
                <a:extLst>
                  <a:ext uri="{FF2B5EF4-FFF2-40B4-BE49-F238E27FC236}">
                    <a16:creationId xmlns:a16="http://schemas.microsoft.com/office/drawing/2014/main" xmlns="" id="{23F5825C-BA28-4329-9250-2F60D4C3281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6" name="椭圆 585">
                <a:extLst>
                  <a:ext uri="{FF2B5EF4-FFF2-40B4-BE49-F238E27FC236}">
                    <a16:creationId xmlns:a16="http://schemas.microsoft.com/office/drawing/2014/main" xmlns="" id="{4559E6B3-14B5-4753-8DEF-9BFB053C2F4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7" name="椭圆 586">
                <a:extLst>
                  <a:ext uri="{FF2B5EF4-FFF2-40B4-BE49-F238E27FC236}">
                    <a16:creationId xmlns:a16="http://schemas.microsoft.com/office/drawing/2014/main" xmlns="" id="{0B48CF98-9AAE-46C3-AA6A-6859DEB6D219}"/>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8" name="椭圆 587">
                <a:extLst>
                  <a:ext uri="{FF2B5EF4-FFF2-40B4-BE49-F238E27FC236}">
                    <a16:creationId xmlns:a16="http://schemas.microsoft.com/office/drawing/2014/main" xmlns="" id="{1E0B3EF6-8C1F-407B-A986-BF40DFF91E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9" name="椭圆 588">
                <a:extLst>
                  <a:ext uri="{FF2B5EF4-FFF2-40B4-BE49-F238E27FC236}">
                    <a16:creationId xmlns:a16="http://schemas.microsoft.com/office/drawing/2014/main" xmlns="" id="{93EBE41B-0B05-4A31-9588-F184B15EE465}"/>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0" name="椭圆 589">
                <a:extLst>
                  <a:ext uri="{FF2B5EF4-FFF2-40B4-BE49-F238E27FC236}">
                    <a16:creationId xmlns:a16="http://schemas.microsoft.com/office/drawing/2014/main" xmlns="" id="{15CC470B-5FDB-4675-9250-B57D60D432B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1" name="椭圆 590">
                <a:extLst>
                  <a:ext uri="{FF2B5EF4-FFF2-40B4-BE49-F238E27FC236}">
                    <a16:creationId xmlns:a16="http://schemas.microsoft.com/office/drawing/2014/main" xmlns="" id="{DFAAEFC7-199B-49A6-A290-71328DB28BC9}"/>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2" name="椭圆 591">
                <a:extLst>
                  <a:ext uri="{FF2B5EF4-FFF2-40B4-BE49-F238E27FC236}">
                    <a16:creationId xmlns:a16="http://schemas.microsoft.com/office/drawing/2014/main" xmlns="" id="{A5A11E4F-2DB3-48CF-A301-FC9128A4D51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3" name="椭圆 592">
                <a:extLst>
                  <a:ext uri="{FF2B5EF4-FFF2-40B4-BE49-F238E27FC236}">
                    <a16:creationId xmlns:a16="http://schemas.microsoft.com/office/drawing/2014/main" xmlns="" id="{F4689956-F27E-43A9-B453-3131B165303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4" name="椭圆 593">
                <a:extLst>
                  <a:ext uri="{FF2B5EF4-FFF2-40B4-BE49-F238E27FC236}">
                    <a16:creationId xmlns:a16="http://schemas.microsoft.com/office/drawing/2014/main" xmlns="" id="{282DED84-0AB6-43B5-B8DB-01A3828F358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5" name="椭圆 594">
                <a:extLst>
                  <a:ext uri="{FF2B5EF4-FFF2-40B4-BE49-F238E27FC236}">
                    <a16:creationId xmlns:a16="http://schemas.microsoft.com/office/drawing/2014/main" xmlns="" id="{B5B8795C-BB32-4F53-B9B0-F8A7D05B23D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6" name="椭圆 595">
                <a:extLst>
                  <a:ext uri="{FF2B5EF4-FFF2-40B4-BE49-F238E27FC236}">
                    <a16:creationId xmlns:a16="http://schemas.microsoft.com/office/drawing/2014/main" xmlns="" id="{120240C1-97C6-4A90-A9F3-B3B59602557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7" name="椭圆 596">
                <a:extLst>
                  <a:ext uri="{FF2B5EF4-FFF2-40B4-BE49-F238E27FC236}">
                    <a16:creationId xmlns:a16="http://schemas.microsoft.com/office/drawing/2014/main" xmlns="" id="{644C0D1F-7DA4-4FA8-89CE-8682D7E459D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564" name="组合 563">
            <a:extLst>
              <a:ext uri="{FF2B5EF4-FFF2-40B4-BE49-F238E27FC236}">
                <a16:creationId xmlns:a16="http://schemas.microsoft.com/office/drawing/2014/main" xmlns="" id="{41B9C8C2-32D3-4FC7-8F0D-CB61520D193C}"/>
              </a:ext>
            </a:extLst>
          </p:cNvPr>
          <p:cNvGrpSpPr/>
          <p:nvPr/>
        </p:nvGrpSpPr>
        <p:grpSpPr>
          <a:xfrm>
            <a:off x="7778187" y="5039770"/>
            <a:ext cx="3923816" cy="1481559"/>
            <a:chOff x="7778187" y="5039770"/>
            <a:chExt cx="3923816" cy="1481559"/>
          </a:xfrm>
          <a:solidFill>
            <a:srgbClr val="FB8803"/>
          </a:solidFill>
        </p:grpSpPr>
        <p:grpSp>
          <p:nvGrpSpPr>
            <p:cNvPr id="124" name="组合 123">
              <a:extLst>
                <a:ext uri="{FF2B5EF4-FFF2-40B4-BE49-F238E27FC236}">
                  <a16:creationId xmlns:a16="http://schemas.microsoft.com/office/drawing/2014/main" xmlns="" id="{8888724E-F49B-4F4C-B6C0-2482C7BA728E}"/>
                </a:ext>
              </a:extLst>
            </p:cNvPr>
            <p:cNvGrpSpPr/>
            <p:nvPr/>
          </p:nvGrpSpPr>
          <p:grpSpPr>
            <a:xfrm>
              <a:off x="7778187" y="5353572"/>
              <a:ext cx="3923816" cy="69448"/>
              <a:chOff x="4722471" y="-474562"/>
              <a:chExt cx="3923816" cy="69448"/>
            </a:xfrm>
            <a:grpFill/>
          </p:grpSpPr>
          <p:sp>
            <p:nvSpPr>
              <p:cNvPr id="102" name="椭圆 101">
                <a:extLst>
                  <a:ext uri="{FF2B5EF4-FFF2-40B4-BE49-F238E27FC236}">
                    <a16:creationId xmlns:a16="http://schemas.microsoft.com/office/drawing/2014/main" xmlns="" id="{0DDACBCC-40DE-4E8A-90A7-E6DFE0516FA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3" name="椭圆 102">
                <a:extLst>
                  <a:ext uri="{FF2B5EF4-FFF2-40B4-BE49-F238E27FC236}">
                    <a16:creationId xmlns:a16="http://schemas.microsoft.com/office/drawing/2014/main" xmlns="" id="{A5B216FB-D945-4807-8714-2BB27CF58DE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椭圆 103">
                <a:extLst>
                  <a:ext uri="{FF2B5EF4-FFF2-40B4-BE49-F238E27FC236}">
                    <a16:creationId xmlns:a16="http://schemas.microsoft.com/office/drawing/2014/main" xmlns="" id="{AC964EE9-B731-44A7-9B51-4B7F9177042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椭圆 104">
                <a:extLst>
                  <a:ext uri="{FF2B5EF4-FFF2-40B4-BE49-F238E27FC236}">
                    <a16:creationId xmlns:a16="http://schemas.microsoft.com/office/drawing/2014/main" xmlns="" id="{A8713AA8-0544-45BA-83B5-484CEA1EA17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6" name="椭圆 105">
                <a:extLst>
                  <a:ext uri="{FF2B5EF4-FFF2-40B4-BE49-F238E27FC236}">
                    <a16:creationId xmlns:a16="http://schemas.microsoft.com/office/drawing/2014/main" xmlns="" id="{471E45AC-C231-497C-B4A9-FF63A675C18A}"/>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椭圆 106">
                <a:extLst>
                  <a:ext uri="{FF2B5EF4-FFF2-40B4-BE49-F238E27FC236}">
                    <a16:creationId xmlns:a16="http://schemas.microsoft.com/office/drawing/2014/main" xmlns="" id="{3CE2AF2F-19DB-41E9-A911-62BE9656779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8" name="椭圆 107">
                <a:extLst>
                  <a:ext uri="{FF2B5EF4-FFF2-40B4-BE49-F238E27FC236}">
                    <a16:creationId xmlns:a16="http://schemas.microsoft.com/office/drawing/2014/main" xmlns="" id="{FE0D24CB-D439-4BEA-8BB1-3B08C7C5CB25}"/>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9" name="椭圆 108">
                <a:extLst>
                  <a:ext uri="{FF2B5EF4-FFF2-40B4-BE49-F238E27FC236}">
                    <a16:creationId xmlns:a16="http://schemas.microsoft.com/office/drawing/2014/main" xmlns="" id="{DE746D93-09A0-4B97-AF97-4FD5C734637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0" name="椭圆 109">
                <a:extLst>
                  <a:ext uri="{FF2B5EF4-FFF2-40B4-BE49-F238E27FC236}">
                    <a16:creationId xmlns:a16="http://schemas.microsoft.com/office/drawing/2014/main" xmlns="" id="{D464843F-128A-41F8-A63E-018E48631ACE}"/>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椭圆 110">
                <a:extLst>
                  <a:ext uri="{FF2B5EF4-FFF2-40B4-BE49-F238E27FC236}">
                    <a16:creationId xmlns:a16="http://schemas.microsoft.com/office/drawing/2014/main" xmlns="" id="{1D6EDE3F-F3E6-42E6-8D54-539078151C63}"/>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椭圆 111">
                <a:extLst>
                  <a:ext uri="{FF2B5EF4-FFF2-40B4-BE49-F238E27FC236}">
                    <a16:creationId xmlns:a16="http://schemas.microsoft.com/office/drawing/2014/main" xmlns="" id="{921383DC-7A1C-477D-B131-F0248658ED9F}"/>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3" name="椭圆 112">
                <a:extLst>
                  <a:ext uri="{FF2B5EF4-FFF2-40B4-BE49-F238E27FC236}">
                    <a16:creationId xmlns:a16="http://schemas.microsoft.com/office/drawing/2014/main" xmlns="" id="{DA99C36F-83CC-436C-9002-1FDD2BC5D2C4}"/>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4" name="椭圆 113">
                <a:extLst>
                  <a:ext uri="{FF2B5EF4-FFF2-40B4-BE49-F238E27FC236}">
                    <a16:creationId xmlns:a16="http://schemas.microsoft.com/office/drawing/2014/main" xmlns="" id="{6EF42122-AA3C-47C4-B2D5-5C00440CC5B9}"/>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5" name="椭圆 114">
                <a:extLst>
                  <a:ext uri="{FF2B5EF4-FFF2-40B4-BE49-F238E27FC236}">
                    <a16:creationId xmlns:a16="http://schemas.microsoft.com/office/drawing/2014/main" xmlns="" id="{CAB0EF27-0CC2-46B9-8735-E35056F1CA11}"/>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6" name="椭圆 115">
                <a:extLst>
                  <a:ext uri="{FF2B5EF4-FFF2-40B4-BE49-F238E27FC236}">
                    <a16:creationId xmlns:a16="http://schemas.microsoft.com/office/drawing/2014/main" xmlns="" id="{F4A26520-6164-4E4A-990D-5CAEED753D1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7" name="椭圆 116">
                <a:extLst>
                  <a:ext uri="{FF2B5EF4-FFF2-40B4-BE49-F238E27FC236}">
                    <a16:creationId xmlns:a16="http://schemas.microsoft.com/office/drawing/2014/main" xmlns="" id="{4CA98141-F8B9-4090-82A5-A14734318777}"/>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椭圆 117">
                <a:extLst>
                  <a:ext uri="{FF2B5EF4-FFF2-40B4-BE49-F238E27FC236}">
                    <a16:creationId xmlns:a16="http://schemas.microsoft.com/office/drawing/2014/main" xmlns="" id="{F5A369F4-83A9-4189-AB9A-ED27062A0A3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9" name="椭圆 118">
                <a:extLst>
                  <a:ext uri="{FF2B5EF4-FFF2-40B4-BE49-F238E27FC236}">
                    <a16:creationId xmlns:a16="http://schemas.microsoft.com/office/drawing/2014/main" xmlns="" id="{A9862BB2-DEBE-49F0-A335-4AE258EBD3A7}"/>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0" name="椭圆 119">
                <a:extLst>
                  <a:ext uri="{FF2B5EF4-FFF2-40B4-BE49-F238E27FC236}">
                    <a16:creationId xmlns:a16="http://schemas.microsoft.com/office/drawing/2014/main" xmlns="" id="{C2A19D65-7205-401A-8CF8-499FA68C5DC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1" name="椭圆 120">
                <a:extLst>
                  <a:ext uri="{FF2B5EF4-FFF2-40B4-BE49-F238E27FC236}">
                    <a16:creationId xmlns:a16="http://schemas.microsoft.com/office/drawing/2014/main" xmlns="" id="{AC3A9747-FAC6-4E8B-8181-5F396A3A875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2" name="椭圆 121">
                <a:extLst>
                  <a:ext uri="{FF2B5EF4-FFF2-40B4-BE49-F238E27FC236}">
                    <a16:creationId xmlns:a16="http://schemas.microsoft.com/office/drawing/2014/main" xmlns="" id="{CD81745B-6848-487B-95BB-15FB0DD46D61}"/>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3" name="椭圆 122">
                <a:extLst>
                  <a:ext uri="{FF2B5EF4-FFF2-40B4-BE49-F238E27FC236}">
                    <a16:creationId xmlns:a16="http://schemas.microsoft.com/office/drawing/2014/main" xmlns="" id="{358A0115-BE22-4FE5-B163-63F9D2A6D8C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25" name="组合 124">
              <a:extLst>
                <a:ext uri="{FF2B5EF4-FFF2-40B4-BE49-F238E27FC236}">
                  <a16:creationId xmlns:a16="http://schemas.microsoft.com/office/drawing/2014/main" xmlns="" id="{F033F1BD-0A9A-4ACD-B00B-89F63E5B6E02}"/>
                </a:ext>
              </a:extLst>
            </p:cNvPr>
            <p:cNvGrpSpPr/>
            <p:nvPr/>
          </p:nvGrpSpPr>
          <p:grpSpPr>
            <a:xfrm>
              <a:off x="7778187" y="6138077"/>
              <a:ext cx="3923816" cy="69448"/>
              <a:chOff x="4722471" y="-474562"/>
              <a:chExt cx="3923816" cy="69448"/>
            </a:xfrm>
            <a:grpFill/>
          </p:grpSpPr>
          <p:sp>
            <p:nvSpPr>
              <p:cNvPr id="126" name="椭圆 125">
                <a:extLst>
                  <a:ext uri="{FF2B5EF4-FFF2-40B4-BE49-F238E27FC236}">
                    <a16:creationId xmlns:a16="http://schemas.microsoft.com/office/drawing/2014/main" xmlns="" id="{33662C0E-A816-4E1F-A856-6B03E7A8C85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7" name="椭圆 126">
                <a:extLst>
                  <a:ext uri="{FF2B5EF4-FFF2-40B4-BE49-F238E27FC236}">
                    <a16:creationId xmlns:a16="http://schemas.microsoft.com/office/drawing/2014/main" xmlns="" id="{67E3F123-43AB-4D3D-9053-6012141B11C0}"/>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8" name="椭圆 127">
                <a:extLst>
                  <a:ext uri="{FF2B5EF4-FFF2-40B4-BE49-F238E27FC236}">
                    <a16:creationId xmlns:a16="http://schemas.microsoft.com/office/drawing/2014/main" xmlns="" id="{DE12B077-4378-4CBF-8B5C-409D21ED0C1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9" name="椭圆 128">
                <a:extLst>
                  <a:ext uri="{FF2B5EF4-FFF2-40B4-BE49-F238E27FC236}">
                    <a16:creationId xmlns:a16="http://schemas.microsoft.com/office/drawing/2014/main" xmlns="" id="{D7272953-E38D-4375-98E9-D04F9A08850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0" name="椭圆 129">
                <a:extLst>
                  <a:ext uri="{FF2B5EF4-FFF2-40B4-BE49-F238E27FC236}">
                    <a16:creationId xmlns:a16="http://schemas.microsoft.com/office/drawing/2014/main" xmlns="" id="{D51FAE94-7693-4B85-A7D2-9D9903CE114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椭圆 130">
                <a:extLst>
                  <a:ext uri="{FF2B5EF4-FFF2-40B4-BE49-F238E27FC236}">
                    <a16:creationId xmlns:a16="http://schemas.microsoft.com/office/drawing/2014/main" xmlns="" id="{1518A9BA-CD8C-4F10-967F-06C5C3E37EBD}"/>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2" name="椭圆 131">
                <a:extLst>
                  <a:ext uri="{FF2B5EF4-FFF2-40B4-BE49-F238E27FC236}">
                    <a16:creationId xmlns:a16="http://schemas.microsoft.com/office/drawing/2014/main" xmlns="" id="{3BFED42E-E493-406E-894E-EF51D9196D93}"/>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3" name="椭圆 132">
                <a:extLst>
                  <a:ext uri="{FF2B5EF4-FFF2-40B4-BE49-F238E27FC236}">
                    <a16:creationId xmlns:a16="http://schemas.microsoft.com/office/drawing/2014/main" xmlns="" id="{108A7B13-B690-4C5F-97A2-23A7E800B23F}"/>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4" name="椭圆 133">
                <a:extLst>
                  <a:ext uri="{FF2B5EF4-FFF2-40B4-BE49-F238E27FC236}">
                    <a16:creationId xmlns:a16="http://schemas.microsoft.com/office/drawing/2014/main" xmlns="" id="{77651C32-9111-49B6-A597-1935D2F7AD4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椭圆 134">
                <a:extLst>
                  <a:ext uri="{FF2B5EF4-FFF2-40B4-BE49-F238E27FC236}">
                    <a16:creationId xmlns:a16="http://schemas.microsoft.com/office/drawing/2014/main" xmlns="" id="{592B67EA-9FF3-4ED0-BE29-6B2BC71F61E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椭圆 135">
                <a:extLst>
                  <a:ext uri="{FF2B5EF4-FFF2-40B4-BE49-F238E27FC236}">
                    <a16:creationId xmlns:a16="http://schemas.microsoft.com/office/drawing/2014/main" xmlns="" id="{2A32D220-8C72-4F83-ACFA-96CA2C8662A4}"/>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7" name="椭圆 136">
                <a:extLst>
                  <a:ext uri="{FF2B5EF4-FFF2-40B4-BE49-F238E27FC236}">
                    <a16:creationId xmlns:a16="http://schemas.microsoft.com/office/drawing/2014/main" xmlns="" id="{674C1CC7-BF09-480F-803E-244D4155E15E}"/>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8" name="椭圆 137">
                <a:extLst>
                  <a:ext uri="{FF2B5EF4-FFF2-40B4-BE49-F238E27FC236}">
                    <a16:creationId xmlns:a16="http://schemas.microsoft.com/office/drawing/2014/main" xmlns="" id="{4D95FA8D-21DD-485D-BD62-C85485C2F3B6}"/>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9" name="椭圆 138">
                <a:extLst>
                  <a:ext uri="{FF2B5EF4-FFF2-40B4-BE49-F238E27FC236}">
                    <a16:creationId xmlns:a16="http://schemas.microsoft.com/office/drawing/2014/main" xmlns="" id="{40BC9CB1-C191-46D0-BD8F-5D9CE83F35BB}"/>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0" name="椭圆 139">
                <a:extLst>
                  <a:ext uri="{FF2B5EF4-FFF2-40B4-BE49-F238E27FC236}">
                    <a16:creationId xmlns:a16="http://schemas.microsoft.com/office/drawing/2014/main" xmlns="" id="{5C03E5DE-5AB8-44CB-B4A4-EBFAEE83E87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1" name="椭圆 140">
                <a:extLst>
                  <a:ext uri="{FF2B5EF4-FFF2-40B4-BE49-F238E27FC236}">
                    <a16:creationId xmlns:a16="http://schemas.microsoft.com/office/drawing/2014/main" xmlns="" id="{0B618CDF-F7A6-4EC5-81B3-E90423DAD74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2" name="椭圆 141">
                <a:extLst>
                  <a:ext uri="{FF2B5EF4-FFF2-40B4-BE49-F238E27FC236}">
                    <a16:creationId xmlns:a16="http://schemas.microsoft.com/office/drawing/2014/main" xmlns="" id="{CF9B70A7-082F-4F01-AB0D-0AF6FF6B6789}"/>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3" name="椭圆 142">
                <a:extLst>
                  <a:ext uri="{FF2B5EF4-FFF2-40B4-BE49-F238E27FC236}">
                    <a16:creationId xmlns:a16="http://schemas.microsoft.com/office/drawing/2014/main" xmlns="" id="{95D7A4FA-22CD-4588-B9F0-0791177732B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4" name="椭圆 143">
                <a:extLst>
                  <a:ext uri="{FF2B5EF4-FFF2-40B4-BE49-F238E27FC236}">
                    <a16:creationId xmlns:a16="http://schemas.microsoft.com/office/drawing/2014/main" xmlns="" id="{B37657D6-A42A-4E6E-A263-7120367854E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5" name="椭圆 144">
                <a:extLst>
                  <a:ext uri="{FF2B5EF4-FFF2-40B4-BE49-F238E27FC236}">
                    <a16:creationId xmlns:a16="http://schemas.microsoft.com/office/drawing/2014/main" xmlns="" id="{AA668BA1-9341-4405-987C-34C3D0AF622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6" name="椭圆 145">
                <a:extLst>
                  <a:ext uri="{FF2B5EF4-FFF2-40B4-BE49-F238E27FC236}">
                    <a16:creationId xmlns:a16="http://schemas.microsoft.com/office/drawing/2014/main" xmlns="" id="{CEE320CF-D5C7-4BE4-9261-D879120F584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7" name="椭圆 146">
                <a:extLst>
                  <a:ext uri="{FF2B5EF4-FFF2-40B4-BE49-F238E27FC236}">
                    <a16:creationId xmlns:a16="http://schemas.microsoft.com/office/drawing/2014/main" xmlns="" id="{6D2CAEF4-6897-4908-97CE-095B6DE90EF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8" name="组合 147">
              <a:extLst>
                <a:ext uri="{FF2B5EF4-FFF2-40B4-BE49-F238E27FC236}">
                  <a16:creationId xmlns:a16="http://schemas.microsoft.com/office/drawing/2014/main" xmlns="" id="{6CE6B6D1-1DCE-42DA-8828-BFAAAF25E6A5}"/>
                </a:ext>
              </a:extLst>
            </p:cNvPr>
            <p:cNvGrpSpPr/>
            <p:nvPr/>
          </p:nvGrpSpPr>
          <p:grpSpPr>
            <a:xfrm>
              <a:off x="7778187" y="5039770"/>
              <a:ext cx="3923816" cy="69448"/>
              <a:chOff x="4722471" y="-474562"/>
              <a:chExt cx="3923816" cy="69448"/>
            </a:xfrm>
            <a:grpFill/>
          </p:grpSpPr>
          <p:sp>
            <p:nvSpPr>
              <p:cNvPr id="149" name="椭圆 148">
                <a:extLst>
                  <a:ext uri="{FF2B5EF4-FFF2-40B4-BE49-F238E27FC236}">
                    <a16:creationId xmlns:a16="http://schemas.microsoft.com/office/drawing/2014/main" xmlns="" id="{4B13675C-F96F-41F7-B070-2B2662164FCE}"/>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0" name="椭圆 149">
                <a:extLst>
                  <a:ext uri="{FF2B5EF4-FFF2-40B4-BE49-F238E27FC236}">
                    <a16:creationId xmlns:a16="http://schemas.microsoft.com/office/drawing/2014/main" xmlns="" id="{3B3A7D24-2B7D-4A29-BD47-63BF4013D5E5}"/>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1" name="椭圆 150">
                <a:extLst>
                  <a:ext uri="{FF2B5EF4-FFF2-40B4-BE49-F238E27FC236}">
                    <a16:creationId xmlns:a16="http://schemas.microsoft.com/office/drawing/2014/main" xmlns="" id="{CCFF514E-C44D-437E-BCE6-E584747E861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2" name="椭圆 151">
                <a:extLst>
                  <a:ext uri="{FF2B5EF4-FFF2-40B4-BE49-F238E27FC236}">
                    <a16:creationId xmlns:a16="http://schemas.microsoft.com/office/drawing/2014/main" xmlns="" id="{EEBEEA2B-15AA-412F-9092-EA1F70613E55}"/>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3" name="椭圆 152">
                <a:extLst>
                  <a:ext uri="{FF2B5EF4-FFF2-40B4-BE49-F238E27FC236}">
                    <a16:creationId xmlns:a16="http://schemas.microsoft.com/office/drawing/2014/main" xmlns="" id="{1215AC9F-ECD0-4333-8519-8E73FDAF22CC}"/>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4" name="椭圆 153">
                <a:extLst>
                  <a:ext uri="{FF2B5EF4-FFF2-40B4-BE49-F238E27FC236}">
                    <a16:creationId xmlns:a16="http://schemas.microsoft.com/office/drawing/2014/main" xmlns="" id="{5AE689D8-0BF8-4924-9D53-2B42B414AE9B}"/>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5" name="椭圆 154">
                <a:extLst>
                  <a:ext uri="{FF2B5EF4-FFF2-40B4-BE49-F238E27FC236}">
                    <a16:creationId xmlns:a16="http://schemas.microsoft.com/office/drawing/2014/main" xmlns="" id="{0347D437-DE3B-4A67-911B-0DD2665602E8}"/>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6" name="椭圆 155">
                <a:extLst>
                  <a:ext uri="{FF2B5EF4-FFF2-40B4-BE49-F238E27FC236}">
                    <a16:creationId xmlns:a16="http://schemas.microsoft.com/office/drawing/2014/main" xmlns="" id="{BBBCFF1B-7ADC-4061-8753-C027E63DC9C3}"/>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7" name="椭圆 156">
                <a:extLst>
                  <a:ext uri="{FF2B5EF4-FFF2-40B4-BE49-F238E27FC236}">
                    <a16:creationId xmlns:a16="http://schemas.microsoft.com/office/drawing/2014/main" xmlns="" id="{963E8065-EE1B-457C-A460-383DACDEB629}"/>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8" name="椭圆 157">
                <a:extLst>
                  <a:ext uri="{FF2B5EF4-FFF2-40B4-BE49-F238E27FC236}">
                    <a16:creationId xmlns:a16="http://schemas.microsoft.com/office/drawing/2014/main" xmlns="" id="{C6B6AC2F-A40F-4C18-86E9-F712B182F7E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9" name="椭圆 158">
                <a:extLst>
                  <a:ext uri="{FF2B5EF4-FFF2-40B4-BE49-F238E27FC236}">
                    <a16:creationId xmlns:a16="http://schemas.microsoft.com/office/drawing/2014/main" xmlns="" id="{27360EAC-8C5D-47B5-995B-D0CAABBC042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0" name="椭圆 159">
                <a:extLst>
                  <a:ext uri="{FF2B5EF4-FFF2-40B4-BE49-F238E27FC236}">
                    <a16:creationId xmlns:a16="http://schemas.microsoft.com/office/drawing/2014/main" xmlns="" id="{A159586D-90E5-4480-844B-1C84D98408B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1" name="椭圆 160">
                <a:extLst>
                  <a:ext uri="{FF2B5EF4-FFF2-40B4-BE49-F238E27FC236}">
                    <a16:creationId xmlns:a16="http://schemas.microsoft.com/office/drawing/2014/main" xmlns="" id="{6997BA51-0F9B-49FD-83AC-98F592FCB66A}"/>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2" name="椭圆 161">
                <a:extLst>
                  <a:ext uri="{FF2B5EF4-FFF2-40B4-BE49-F238E27FC236}">
                    <a16:creationId xmlns:a16="http://schemas.microsoft.com/office/drawing/2014/main" xmlns="" id="{8E670062-A8B3-41F7-9A33-1FE1799F6D8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3" name="椭圆 162">
                <a:extLst>
                  <a:ext uri="{FF2B5EF4-FFF2-40B4-BE49-F238E27FC236}">
                    <a16:creationId xmlns:a16="http://schemas.microsoft.com/office/drawing/2014/main" xmlns="" id="{05BB6D50-2EB3-4854-BF10-21F82EE30FBB}"/>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4" name="椭圆 163">
                <a:extLst>
                  <a:ext uri="{FF2B5EF4-FFF2-40B4-BE49-F238E27FC236}">
                    <a16:creationId xmlns:a16="http://schemas.microsoft.com/office/drawing/2014/main" xmlns="" id="{23AADDAB-E411-43CB-8D28-7B56CF39EB6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5" name="椭圆 164">
                <a:extLst>
                  <a:ext uri="{FF2B5EF4-FFF2-40B4-BE49-F238E27FC236}">
                    <a16:creationId xmlns:a16="http://schemas.microsoft.com/office/drawing/2014/main" xmlns="" id="{C9ED5D5E-3999-4092-8987-60174F07CE80}"/>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6" name="椭圆 165">
                <a:extLst>
                  <a:ext uri="{FF2B5EF4-FFF2-40B4-BE49-F238E27FC236}">
                    <a16:creationId xmlns:a16="http://schemas.microsoft.com/office/drawing/2014/main" xmlns="" id="{DFF90AA1-E87E-4E6B-9F7C-9814B7E9B70B}"/>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7" name="椭圆 166">
                <a:extLst>
                  <a:ext uri="{FF2B5EF4-FFF2-40B4-BE49-F238E27FC236}">
                    <a16:creationId xmlns:a16="http://schemas.microsoft.com/office/drawing/2014/main" xmlns="" id="{3FD1CC25-A04B-4479-8A97-D5BCB11A86D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8" name="椭圆 167">
                <a:extLst>
                  <a:ext uri="{FF2B5EF4-FFF2-40B4-BE49-F238E27FC236}">
                    <a16:creationId xmlns:a16="http://schemas.microsoft.com/office/drawing/2014/main" xmlns="" id="{393D6E26-2B4B-43B7-A8BF-DF59ED542F50}"/>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9" name="椭圆 168">
                <a:extLst>
                  <a:ext uri="{FF2B5EF4-FFF2-40B4-BE49-F238E27FC236}">
                    <a16:creationId xmlns:a16="http://schemas.microsoft.com/office/drawing/2014/main" xmlns="" id="{DC5D7668-F065-416E-8ED1-33B1B22144D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0" name="椭圆 169">
                <a:extLst>
                  <a:ext uri="{FF2B5EF4-FFF2-40B4-BE49-F238E27FC236}">
                    <a16:creationId xmlns:a16="http://schemas.microsoft.com/office/drawing/2014/main" xmlns="" id="{D1F506C3-8BF6-45FA-BCD5-45537C432155}"/>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1" name="组合 170">
              <a:extLst>
                <a:ext uri="{FF2B5EF4-FFF2-40B4-BE49-F238E27FC236}">
                  <a16:creationId xmlns:a16="http://schemas.microsoft.com/office/drawing/2014/main" xmlns="" id="{B9794A24-0DCD-4077-BD60-8B033FC3E7DC}"/>
                </a:ext>
              </a:extLst>
            </p:cNvPr>
            <p:cNvGrpSpPr/>
            <p:nvPr/>
          </p:nvGrpSpPr>
          <p:grpSpPr>
            <a:xfrm>
              <a:off x="7778187" y="5667374"/>
              <a:ext cx="3923816" cy="69448"/>
              <a:chOff x="4722471" y="-474562"/>
              <a:chExt cx="3923816" cy="69448"/>
            </a:xfrm>
            <a:grpFill/>
          </p:grpSpPr>
          <p:sp>
            <p:nvSpPr>
              <p:cNvPr id="172" name="椭圆 171">
                <a:extLst>
                  <a:ext uri="{FF2B5EF4-FFF2-40B4-BE49-F238E27FC236}">
                    <a16:creationId xmlns:a16="http://schemas.microsoft.com/office/drawing/2014/main" xmlns="" id="{7FE3227D-2A5B-4B86-8112-813461BFB6B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3" name="椭圆 172">
                <a:extLst>
                  <a:ext uri="{FF2B5EF4-FFF2-40B4-BE49-F238E27FC236}">
                    <a16:creationId xmlns:a16="http://schemas.microsoft.com/office/drawing/2014/main" xmlns="" id="{045BC8AE-D5AA-4C85-B367-C7384C200657}"/>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4" name="椭圆 173">
                <a:extLst>
                  <a:ext uri="{FF2B5EF4-FFF2-40B4-BE49-F238E27FC236}">
                    <a16:creationId xmlns:a16="http://schemas.microsoft.com/office/drawing/2014/main" xmlns="" id="{C6261463-B342-4541-AFDB-44E2A2F5E39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5" name="椭圆 174">
                <a:extLst>
                  <a:ext uri="{FF2B5EF4-FFF2-40B4-BE49-F238E27FC236}">
                    <a16:creationId xmlns:a16="http://schemas.microsoft.com/office/drawing/2014/main" xmlns="" id="{38BE7A81-E8DC-4DFC-BA41-7F4B794C09EF}"/>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6" name="椭圆 175">
                <a:extLst>
                  <a:ext uri="{FF2B5EF4-FFF2-40B4-BE49-F238E27FC236}">
                    <a16:creationId xmlns:a16="http://schemas.microsoft.com/office/drawing/2014/main" xmlns="" id="{510009D5-92AB-4236-B59E-E7245A4252C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7" name="椭圆 176">
                <a:extLst>
                  <a:ext uri="{FF2B5EF4-FFF2-40B4-BE49-F238E27FC236}">
                    <a16:creationId xmlns:a16="http://schemas.microsoft.com/office/drawing/2014/main" xmlns="" id="{04DA4425-3429-4CC1-BE16-53CA254CEEA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8" name="椭圆 177">
                <a:extLst>
                  <a:ext uri="{FF2B5EF4-FFF2-40B4-BE49-F238E27FC236}">
                    <a16:creationId xmlns:a16="http://schemas.microsoft.com/office/drawing/2014/main" xmlns="" id="{BFE0BAA6-F786-4C58-A0C8-F1F406C60DB9}"/>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9" name="椭圆 178">
                <a:extLst>
                  <a:ext uri="{FF2B5EF4-FFF2-40B4-BE49-F238E27FC236}">
                    <a16:creationId xmlns:a16="http://schemas.microsoft.com/office/drawing/2014/main" xmlns="" id="{7298D719-9CA0-4CA9-B07A-E96402A909C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0" name="椭圆 179">
                <a:extLst>
                  <a:ext uri="{FF2B5EF4-FFF2-40B4-BE49-F238E27FC236}">
                    <a16:creationId xmlns:a16="http://schemas.microsoft.com/office/drawing/2014/main" xmlns="" id="{6F0DFB31-69C5-4DA3-A2EE-E8930FEAFFB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1" name="椭圆 180">
                <a:extLst>
                  <a:ext uri="{FF2B5EF4-FFF2-40B4-BE49-F238E27FC236}">
                    <a16:creationId xmlns:a16="http://schemas.microsoft.com/office/drawing/2014/main" xmlns="" id="{E77C5738-06D7-4FBD-96BE-F2728232B254}"/>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2" name="椭圆 181">
                <a:extLst>
                  <a:ext uri="{FF2B5EF4-FFF2-40B4-BE49-F238E27FC236}">
                    <a16:creationId xmlns:a16="http://schemas.microsoft.com/office/drawing/2014/main" xmlns="" id="{5D28B460-5CD5-4777-9C82-1A6CBCA62E67}"/>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3" name="椭圆 182">
                <a:extLst>
                  <a:ext uri="{FF2B5EF4-FFF2-40B4-BE49-F238E27FC236}">
                    <a16:creationId xmlns:a16="http://schemas.microsoft.com/office/drawing/2014/main" xmlns="" id="{CB23D33A-29AE-4898-B9D8-0CD6C39CD8CA}"/>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4" name="椭圆 183">
                <a:extLst>
                  <a:ext uri="{FF2B5EF4-FFF2-40B4-BE49-F238E27FC236}">
                    <a16:creationId xmlns:a16="http://schemas.microsoft.com/office/drawing/2014/main" xmlns="" id="{3750BD66-F068-4F6B-9D5A-5DCAA9675BB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5" name="椭圆 184">
                <a:extLst>
                  <a:ext uri="{FF2B5EF4-FFF2-40B4-BE49-F238E27FC236}">
                    <a16:creationId xmlns:a16="http://schemas.microsoft.com/office/drawing/2014/main" xmlns="" id="{F0313DE5-4BE7-455C-9717-D271D77DFB5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6" name="椭圆 185">
                <a:extLst>
                  <a:ext uri="{FF2B5EF4-FFF2-40B4-BE49-F238E27FC236}">
                    <a16:creationId xmlns:a16="http://schemas.microsoft.com/office/drawing/2014/main" xmlns="" id="{2AC4507C-B5B3-4290-A124-98C755B4179D}"/>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7" name="椭圆 186">
                <a:extLst>
                  <a:ext uri="{FF2B5EF4-FFF2-40B4-BE49-F238E27FC236}">
                    <a16:creationId xmlns:a16="http://schemas.microsoft.com/office/drawing/2014/main" xmlns="" id="{6FEE14E9-414D-46E0-89FA-9E044A8E934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8" name="椭圆 187">
                <a:extLst>
                  <a:ext uri="{FF2B5EF4-FFF2-40B4-BE49-F238E27FC236}">
                    <a16:creationId xmlns:a16="http://schemas.microsoft.com/office/drawing/2014/main" xmlns="" id="{1726648A-DAF1-4D2F-877E-3FEFC54511E4}"/>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9" name="椭圆 188">
                <a:extLst>
                  <a:ext uri="{FF2B5EF4-FFF2-40B4-BE49-F238E27FC236}">
                    <a16:creationId xmlns:a16="http://schemas.microsoft.com/office/drawing/2014/main" xmlns="" id="{52BE312E-EC21-4F04-9C0E-A3E8F8B3CEDE}"/>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0" name="椭圆 189">
                <a:extLst>
                  <a:ext uri="{FF2B5EF4-FFF2-40B4-BE49-F238E27FC236}">
                    <a16:creationId xmlns:a16="http://schemas.microsoft.com/office/drawing/2014/main" xmlns="" id="{EDC6B706-FB87-4AD0-B347-7E8C5055723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1" name="椭圆 190">
                <a:extLst>
                  <a:ext uri="{FF2B5EF4-FFF2-40B4-BE49-F238E27FC236}">
                    <a16:creationId xmlns:a16="http://schemas.microsoft.com/office/drawing/2014/main" xmlns="" id="{8A03C431-5857-4B5D-A24D-3B68AE48F0AA}"/>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2" name="椭圆 191">
                <a:extLst>
                  <a:ext uri="{FF2B5EF4-FFF2-40B4-BE49-F238E27FC236}">
                    <a16:creationId xmlns:a16="http://schemas.microsoft.com/office/drawing/2014/main" xmlns="" id="{B194FD49-EB69-43F2-B01E-523D95FC6B6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3" name="椭圆 192">
                <a:extLst>
                  <a:ext uri="{FF2B5EF4-FFF2-40B4-BE49-F238E27FC236}">
                    <a16:creationId xmlns:a16="http://schemas.microsoft.com/office/drawing/2014/main" xmlns="" id="{3942B72E-B6F8-4868-BF11-93A322097A8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94" name="组合 193">
              <a:extLst>
                <a:ext uri="{FF2B5EF4-FFF2-40B4-BE49-F238E27FC236}">
                  <a16:creationId xmlns:a16="http://schemas.microsoft.com/office/drawing/2014/main" xmlns="" id="{886477EB-D2F5-46BB-BF8B-A23CDE673382}"/>
                </a:ext>
              </a:extLst>
            </p:cNvPr>
            <p:cNvGrpSpPr/>
            <p:nvPr/>
          </p:nvGrpSpPr>
          <p:grpSpPr>
            <a:xfrm>
              <a:off x="7778187" y="5196671"/>
              <a:ext cx="3923816" cy="69448"/>
              <a:chOff x="4722471" y="-474562"/>
              <a:chExt cx="3923816" cy="69448"/>
            </a:xfrm>
            <a:grpFill/>
          </p:grpSpPr>
          <p:sp>
            <p:nvSpPr>
              <p:cNvPr id="195" name="椭圆 194">
                <a:extLst>
                  <a:ext uri="{FF2B5EF4-FFF2-40B4-BE49-F238E27FC236}">
                    <a16:creationId xmlns:a16="http://schemas.microsoft.com/office/drawing/2014/main" xmlns="" id="{E43D1424-5223-4A37-B466-75EC36A5B566}"/>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6" name="椭圆 195">
                <a:extLst>
                  <a:ext uri="{FF2B5EF4-FFF2-40B4-BE49-F238E27FC236}">
                    <a16:creationId xmlns:a16="http://schemas.microsoft.com/office/drawing/2014/main" xmlns="" id="{7CD91733-76A2-401B-98A2-1E74C5D4C1CA}"/>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7" name="椭圆 196">
                <a:extLst>
                  <a:ext uri="{FF2B5EF4-FFF2-40B4-BE49-F238E27FC236}">
                    <a16:creationId xmlns:a16="http://schemas.microsoft.com/office/drawing/2014/main" xmlns="" id="{53D70C42-4589-43FF-A333-7E3279976AB5}"/>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8" name="椭圆 197">
                <a:extLst>
                  <a:ext uri="{FF2B5EF4-FFF2-40B4-BE49-F238E27FC236}">
                    <a16:creationId xmlns:a16="http://schemas.microsoft.com/office/drawing/2014/main" xmlns="" id="{699D3727-AC97-438F-BBDF-97661A81048C}"/>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9" name="椭圆 198">
                <a:extLst>
                  <a:ext uri="{FF2B5EF4-FFF2-40B4-BE49-F238E27FC236}">
                    <a16:creationId xmlns:a16="http://schemas.microsoft.com/office/drawing/2014/main" xmlns="" id="{164F40DC-50A8-4CAB-AE56-16F5A485D85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0" name="椭圆 199">
                <a:extLst>
                  <a:ext uri="{FF2B5EF4-FFF2-40B4-BE49-F238E27FC236}">
                    <a16:creationId xmlns:a16="http://schemas.microsoft.com/office/drawing/2014/main" xmlns="" id="{A586F4CB-62CE-471D-9F61-9CAB2186D448}"/>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1" name="椭圆 200">
                <a:extLst>
                  <a:ext uri="{FF2B5EF4-FFF2-40B4-BE49-F238E27FC236}">
                    <a16:creationId xmlns:a16="http://schemas.microsoft.com/office/drawing/2014/main" xmlns="" id="{F0C9E38D-9C2D-456F-927D-7E7443905293}"/>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2" name="椭圆 201">
                <a:extLst>
                  <a:ext uri="{FF2B5EF4-FFF2-40B4-BE49-F238E27FC236}">
                    <a16:creationId xmlns:a16="http://schemas.microsoft.com/office/drawing/2014/main" xmlns="" id="{9F2CD4CD-95E9-479D-868F-5E43E7530E2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3" name="椭圆 202">
                <a:extLst>
                  <a:ext uri="{FF2B5EF4-FFF2-40B4-BE49-F238E27FC236}">
                    <a16:creationId xmlns:a16="http://schemas.microsoft.com/office/drawing/2014/main" xmlns="" id="{DB1A8E30-631D-4692-A3A5-EF239AE86F43}"/>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4" name="椭圆 203">
                <a:extLst>
                  <a:ext uri="{FF2B5EF4-FFF2-40B4-BE49-F238E27FC236}">
                    <a16:creationId xmlns:a16="http://schemas.microsoft.com/office/drawing/2014/main" xmlns="" id="{35564FB6-7FC6-4B03-8936-589E47AEF5C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5" name="椭圆 204">
                <a:extLst>
                  <a:ext uri="{FF2B5EF4-FFF2-40B4-BE49-F238E27FC236}">
                    <a16:creationId xmlns:a16="http://schemas.microsoft.com/office/drawing/2014/main" xmlns="" id="{9B847522-B290-4E97-8B02-54060F9CDFDB}"/>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6" name="椭圆 205">
                <a:extLst>
                  <a:ext uri="{FF2B5EF4-FFF2-40B4-BE49-F238E27FC236}">
                    <a16:creationId xmlns:a16="http://schemas.microsoft.com/office/drawing/2014/main" xmlns="" id="{731D335F-993A-419C-86CE-808B9CC7FE27}"/>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7" name="椭圆 206">
                <a:extLst>
                  <a:ext uri="{FF2B5EF4-FFF2-40B4-BE49-F238E27FC236}">
                    <a16:creationId xmlns:a16="http://schemas.microsoft.com/office/drawing/2014/main" xmlns="" id="{DAF7BEAA-7DF8-4EF9-B7F0-D4B3BE608E9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8" name="椭圆 207">
                <a:extLst>
                  <a:ext uri="{FF2B5EF4-FFF2-40B4-BE49-F238E27FC236}">
                    <a16:creationId xmlns:a16="http://schemas.microsoft.com/office/drawing/2014/main" xmlns="" id="{E25746A9-546F-4997-BE23-82520E48695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9" name="椭圆 208">
                <a:extLst>
                  <a:ext uri="{FF2B5EF4-FFF2-40B4-BE49-F238E27FC236}">
                    <a16:creationId xmlns:a16="http://schemas.microsoft.com/office/drawing/2014/main" xmlns="" id="{43CC7348-DA6C-4989-8FD4-808639EE758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0" name="椭圆 209">
                <a:extLst>
                  <a:ext uri="{FF2B5EF4-FFF2-40B4-BE49-F238E27FC236}">
                    <a16:creationId xmlns:a16="http://schemas.microsoft.com/office/drawing/2014/main" xmlns="" id="{50D57D6F-499D-4F66-BEF7-22CAA49D5276}"/>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1" name="椭圆 210">
                <a:extLst>
                  <a:ext uri="{FF2B5EF4-FFF2-40B4-BE49-F238E27FC236}">
                    <a16:creationId xmlns:a16="http://schemas.microsoft.com/office/drawing/2014/main" xmlns="" id="{521ABF38-B15C-4E24-B095-4CB56F521EA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2" name="椭圆 211">
                <a:extLst>
                  <a:ext uri="{FF2B5EF4-FFF2-40B4-BE49-F238E27FC236}">
                    <a16:creationId xmlns:a16="http://schemas.microsoft.com/office/drawing/2014/main" xmlns="" id="{47AABB45-055E-4206-B627-E79337D365F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3" name="椭圆 212">
                <a:extLst>
                  <a:ext uri="{FF2B5EF4-FFF2-40B4-BE49-F238E27FC236}">
                    <a16:creationId xmlns:a16="http://schemas.microsoft.com/office/drawing/2014/main" xmlns="" id="{AEADF877-ECA6-49C6-998F-ED19BBD72A33}"/>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4" name="椭圆 213">
                <a:extLst>
                  <a:ext uri="{FF2B5EF4-FFF2-40B4-BE49-F238E27FC236}">
                    <a16:creationId xmlns:a16="http://schemas.microsoft.com/office/drawing/2014/main" xmlns="" id="{C0E17DD9-50BE-4E90-A9A0-2A903D3D002D}"/>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5" name="椭圆 214">
                <a:extLst>
                  <a:ext uri="{FF2B5EF4-FFF2-40B4-BE49-F238E27FC236}">
                    <a16:creationId xmlns:a16="http://schemas.microsoft.com/office/drawing/2014/main" xmlns="" id="{4D5116F2-CA80-4DFA-BEDE-AAAB4555334E}"/>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6" name="椭圆 215">
                <a:extLst>
                  <a:ext uri="{FF2B5EF4-FFF2-40B4-BE49-F238E27FC236}">
                    <a16:creationId xmlns:a16="http://schemas.microsoft.com/office/drawing/2014/main" xmlns="" id="{FE9AA0C2-113F-4497-B7D5-012BBCDDF42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7" name="组合 216">
              <a:extLst>
                <a:ext uri="{FF2B5EF4-FFF2-40B4-BE49-F238E27FC236}">
                  <a16:creationId xmlns:a16="http://schemas.microsoft.com/office/drawing/2014/main" xmlns="" id="{29F27086-658D-4970-82DC-DFD883144F86}"/>
                </a:ext>
              </a:extLst>
            </p:cNvPr>
            <p:cNvGrpSpPr/>
            <p:nvPr/>
          </p:nvGrpSpPr>
          <p:grpSpPr>
            <a:xfrm>
              <a:off x="7778187" y="5981176"/>
              <a:ext cx="3923816" cy="69448"/>
              <a:chOff x="4722471" y="-474562"/>
              <a:chExt cx="3923816" cy="69448"/>
            </a:xfrm>
            <a:grpFill/>
          </p:grpSpPr>
          <p:sp>
            <p:nvSpPr>
              <p:cNvPr id="218" name="椭圆 217">
                <a:extLst>
                  <a:ext uri="{FF2B5EF4-FFF2-40B4-BE49-F238E27FC236}">
                    <a16:creationId xmlns:a16="http://schemas.microsoft.com/office/drawing/2014/main" xmlns="" id="{968A0637-DC7C-4E5C-8B79-E758A528D7E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9" name="椭圆 218">
                <a:extLst>
                  <a:ext uri="{FF2B5EF4-FFF2-40B4-BE49-F238E27FC236}">
                    <a16:creationId xmlns:a16="http://schemas.microsoft.com/office/drawing/2014/main" xmlns="" id="{A6FC9A33-4457-4E68-99E1-3764EEFB0E4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0" name="椭圆 219">
                <a:extLst>
                  <a:ext uri="{FF2B5EF4-FFF2-40B4-BE49-F238E27FC236}">
                    <a16:creationId xmlns:a16="http://schemas.microsoft.com/office/drawing/2014/main" xmlns="" id="{71EA8DF3-D699-4768-8425-E5A8E1D2FFF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1" name="椭圆 220">
                <a:extLst>
                  <a:ext uri="{FF2B5EF4-FFF2-40B4-BE49-F238E27FC236}">
                    <a16:creationId xmlns:a16="http://schemas.microsoft.com/office/drawing/2014/main" xmlns="" id="{1D900D2B-7E83-4C6C-87FF-BEE3B8C4F50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2" name="椭圆 221">
                <a:extLst>
                  <a:ext uri="{FF2B5EF4-FFF2-40B4-BE49-F238E27FC236}">
                    <a16:creationId xmlns:a16="http://schemas.microsoft.com/office/drawing/2014/main" xmlns="" id="{8AAD0CCE-8771-4CEB-B8CD-D8E4CCB3BA4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3" name="椭圆 222">
                <a:extLst>
                  <a:ext uri="{FF2B5EF4-FFF2-40B4-BE49-F238E27FC236}">
                    <a16:creationId xmlns:a16="http://schemas.microsoft.com/office/drawing/2014/main" xmlns="" id="{05B3498D-0752-409E-B062-E7C582B8582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4" name="椭圆 223">
                <a:extLst>
                  <a:ext uri="{FF2B5EF4-FFF2-40B4-BE49-F238E27FC236}">
                    <a16:creationId xmlns:a16="http://schemas.microsoft.com/office/drawing/2014/main" xmlns="" id="{0D214BD4-97CD-47FF-9CD2-17AF5E1FB7CE}"/>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5" name="椭圆 224">
                <a:extLst>
                  <a:ext uri="{FF2B5EF4-FFF2-40B4-BE49-F238E27FC236}">
                    <a16:creationId xmlns:a16="http://schemas.microsoft.com/office/drawing/2014/main" xmlns="" id="{8EC9C44E-E1BE-45CF-A7DD-33014BADC02C}"/>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6" name="椭圆 225">
                <a:extLst>
                  <a:ext uri="{FF2B5EF4-FFF2-40B4-BE49-F238E27FC236}">
                    <a16:creationId xmlns:a16="http://schemas.microsoft.com/office/drawing/2014/main" xmlns="" id="{2ABAF23D-DA20-406D-976C-8044C79E853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7" name="椭圆 226">
                <a:extLst>
                  <a:ext uri="{FF2B5EF4-FFF2-40B4-BE49-F238E27FC236}">
                    <a16:creationId xmlns:a16="http://schemas.microsoft.com/office/drawing/2014/main" xmlns="" id="{BBD7C939-CB00-4C33-8D38-94CAC757436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8" name="椭圆 227">
                <a:extLst>
                  <a:ext uri="{FF2B5EF4-FFF2-40B4-BE49-F238E27FC236}">
                    <a16:creationId xmlns:a16="http://schemas.microsoft.com/office/drawing/2014/main" xmlns="" id="{13CA64F9-C0BC-402D-97ED-7B4D5B16FA4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9" name="椭圆 228">
                <a:extLst>
                  <a:ext uri="{FF2B5EF4-FFF2-40B4-BE49-F238E27FC236}">
                    <a16:creationId xmlns:a16="http://schemas.microsoft.com/office/drawing/2014/main" xmlns="" id="{9430E42A-3C4E-46F5-B84F-3AE9E21C14A5}"/>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0" name="椭圆 229">
                <a:extLst>
                  <a:ext uri="{FF2B5EF4-FFF2-40B4-BE49-F238E27FC236}">
                    <a16:creationId xmlns:a16="http://schemas.microsoft.com/office/drawing/2014/main" xmlns="" id="{A825154D-3B4D-4212-A085-BC74058DDA5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1" name="椭圆 230">
                <a:extLst>
                  <a:ext uri="{FF2B5EF4-FFF2-40B4-BE49-F238E27FC236}">
                    <a16:creationId xmlns:a16="http://schemas.microsoft.com/office/drawing/2014/main" xmlns="" id="{1DBAAACA-1872-4081-939F-FC0082C87DC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2" name="椭圆 231">
                <a:extLst>
                  <a:ext uri="{FF2B5EF4-FFF2-40B4-BE49-F238E27FC236}">
                    <a16:creationId xmlns:a16="http://schemas.microsoft.com/office/drawing/2014/main" xmlns="" id="{6DD632C8-40A7-48AD-AC64-E3860A74D8B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3" name="椭圆 232">
                <a:extLst>
                  <a:ext uri="{FF2B5EF4-FFF2-40B4-BE49-F238E27FC236}">
                    <a16:creationId xmlns:a16="http://schemas.microsoft.com/office/drawing/2014/main" xmlns="" id="{7A3A0267-F3F6-4444-B360-D216F42B3C6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4" name="椭圆 233">
                <a:extLst>
                  <a:ext uri="{FF2B5EF4-FFF2-40B4-BE49-F238E27FC236}">
                    <a16:creationId xmlns:a16="http://schemas.microsoft.com/office/drawing/2014/main" xmlns="" id="{BFB7CD1A-77DB-4153-BFDE-4B88C00E986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5" name="椭圆 234">
                <a:extLst>
                  <a:ext uri="{FF2B5EF4-FFF2-40B4-BE49-F238E27FC236}">
                    <a16:creationId xmlns:a16="http://schemas.microsoft.com/office/drawing/2014/main" xmlns="" id="{FA72C313-A3A4-4620-A0D6-7152B2146705}"/>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6" name="椭圆 235">
                <a:extLst>
                  <a:ext uri="{FF2B5EF4-FFF2-40B4-BE49-F238E27FC236}">
                    <a16:creationId xmlns:a16="http://schemas.microsoft.com/office/drawing/2014/main" xmlns="" id="{A9C40D0C-12DB-40F6-84CA-FEF43B13EDD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7" name="椭圆 236">
                <a:extLst>
                  <a:ext uri="{FF2B5EF4-FFF2-40B4-BE49-F238E27FC236}">
                    <a16:creationId xmlns:a16="http://schemas.microsoft.com/office/drawing/2014/main" xmlns="" id="{B3F3FB4A-B6E6-4D7A-8C92-11F0C15E92A3}"/>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8" name="椭圆 237">
                <a:extLst>
                  <a:ext uri="{FF2B5EF4-FFF2-40B4-BE49-F238E27FC236}">
                    <a16:creationId xmlns:a16="http://schemas.microsoft.com/office/drawing/2014/main" xmlns="" id="{5127991E-E209-4C78-8DEC-F4648909F3C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9" name="椭圆 238">
                <a:extLst>
                  <a:ext uri="{FF2B5EF4-FFF2-40B4-BE49-F238E27FC236}">
                    <a16:creationId xmlns:a16="http://schemas.microsoft.com/office/drawing/2014/main" xmlns="" id="{5C7D737E-B113-492D-B1F7-4A79E8FA6A3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40" name="组合 239">
              <a:extLst>
                <a:ext uri="{FF2B5EF4-FFF2-40B4-BE49-F238E27FC236}">
                  <a16:creationId xmlns:a16="http://schemas.microsoft.com/office/drawing/2014/main" xmlns="" id="{5BA4341C-794D-4081-BBB5-5A487BFFB9F7}"/>
                </a:ext>
              </a:extLst>
            </p:cNvPr>
            <p:cNvGrpSpPr/>
            <p:nvPr/>
          </p:nvGrpSpPr>
          <p:grpSpPr>
            <a:xfrm>
              <a:off x="7778187" y="5510473"/>
              <a:ext cx="3923816" cy="69448"/>
              <a:chOff x="4722471" y="-474562"/>
              <a:chExt cx="3923816" cy="69448"/>
            </a:xfrm>
            <a:grpFill/>
          </p:grpSpPr>
          <p:sp>
            <p:nvSpPr>
              <p:cNvPr id="241" name="椭圆 240">
                <a:extLst>
                  <a:ext uri="{FF2B5EF4-FFF2-40B4-BE49-F238E27FC236}">
                    <a16:creationId xmlns:a16="http://schemas.microsoft.com/office/drawing/2014/main" xmlns="" id="{3F0F601D-CB74-46B7-B39A-DD348D49AF0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2" name="椭圆 241">
                <a:extLst>
                  <a:ext uri="{FF2B5EF4-FFF2-40B4-BE49-F238E27FC236}">
                    <a16:creationId xmlns:a16="http://schemas.microsoft.com/office/drawing/2014/main" xmlns="" id="{0607824B-9A9D-4A5D-883B-FCCBBF670D9E}"/>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3" name="椭圆 242">
                <a:extLst>
                  <a:ext uri="{FF2B5EF4-FFF2-40B4-BE49-F238E27FC236}">
                    <a16:creationId xmlns:a16="http://schemas.microsoft.com/office/drawing/2014/main" xmlns="" id="{B32BA53E-8386-4C78-8FC7-F23566ED054D}"/>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4" name="椭圆 243">
                <a:extLst>
                  <a:ext uri="{FF2B5EF4-FFF2-40B4-BE49-F238E27FC236}">
                    <a16:creationId xmlns:a16="http://schemas.microsoft.com/office/drawing/2014/main" xmlns="" id="{33F68925-16C6-4715-B499-65D5DB3BA42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5" name="椭圆 244">
                <a:extLst>
                  <a:ext uri="{FF2B5EF4-FFF2-40B4-BE49-F238E27FC236}">
                    <a16:creationId xmlns:a16="http://schemas.microsoft.com/office/drawing/2014/main" xmlns="" id="{B82381EA-BDBE-436E-926F-24397AA7B78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6" name="椭圆 245">
                <a:extLst>
                  <a:ext uri="{FF2B5EF4-FFF2-40B4-BE49-F238E27FC236}">
                    <a16:creationId xmlns:a16="http://schemas.microsoft.com/office/drawing/2014/main" xmlns="" id="{DA91D35B-5672-4EB4-9635-5FBA8644D931}"/>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7" name="椭圆 246">
                <a:extLst>
                  <a:ext uri="{FF2B5EF4-FFF2-40B4-BE49-F238E27FC236}">
                    <a16:creationId xmlns:a16="http://schemas.microsoft.com/office/drawing/2014/main" xmlns="" id="{DCE6CF2B-5C1A-4DF0-BC28-E67A28E0FDA2}"/>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8" name="椭圆 247">
                <a:extLst>
                  <a:ext uri="{FF2B5EF4-FFF2-40B4-BE49-F238E27FC236}">
                    <a16:creationId xmlns:a16="http://schemas.microsoft.com/office/drawing/2014/main" xmlns="" id="{E53667F1-4F5F-410E-9E82-82FB51D3C41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9" name="椭圆 248">
                <a:extLst>
                  <a:ext uri="{FF2B5EF4-FFF2-40B4-BE49-F238E27FC236}">
                    <a16:creationId xmlns:a16="http://schemas.microsoft.com/office/drawing/2014/main" xmlns="" id="{31B5A5BD-2677-408A-A387-5B18152F408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0" name="椭圆 249">
                <a:extLst>
                  <a:ext uri="{FF2B5EF4-FFF2-40B4-BE49-F238E27FC236}">
                    <a16:creationId xmlns:a16="http://schemas.microsoft.com/office/drawing/2014/main" xmlns="" id="{AFCDF515-77CC-4647-AE37-457E2D910C7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1" name="椭圆 250">
                <a:extLst>
                  <a:ext uri="{FF2B5EF4-FFF2-40B4-BE49-F238E27FC236}">
                    <a16:creationId xmlns:a16="http://schemas.microsoft.com/office/drawing/2014/main" xmlns="" id="{C1E5D489-2BA8-4EC5-A126-B8DF70C0BB5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2" name="椭圆 251">
                <a:extLst>
                  <a:ext uri="{FF2B5EF4-FFF2-40B4-BE49-F238E27FC236}">
                    <a16:creationId xmlns:a16="http://schemas.microsoft.com/office/drawing/2014/main" xmlns="" id="{684F5F10-0BDB-4E0E-836D-534CF1299F6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3" name="椭圆 252">
                <a:extLst>
                  <a:ext uri="{FF2B5EF4-FFF2-40B4-BE49-F238E27FC236}">
                    <a16:creationId xmlns:a16="http://schemas.microsoft.com/office/drawing/2014/main" xmlns="" id="{A75B255C-F622-4378-899B-C0BE104EB63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4" name="椭圆 253">
                <a:extLst>
                  <a:ext uri="{FF2B5EF4-FFF2-40B4-BE49-F238E27FC236}">
                    <a16:creationId xmlns:a16="http://schemas.microsoft.com/office/drawing/2014/main" xmlns="" id="{D209D033-4E41-4308-BA62-173AB16B94F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5" name="椭圆 254">
                <a:extLst>
                  <a:ext uri="{FF2B5EF4-FFF2-40B4-BE49-F238E27FC236}">
                    <a16:creationId xmlns:a16="http://schemas.microsoft.com/office/drawing/2014/main" xmlns="" id="{89B14CF0-60D6-4B09-BF1F-776D2393F1E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6" name="椭圆 255">
                <a:extLst>
                  <a:ext uri="{FF2B5EF4-FFF2-40B4-BE49-F238E27FC236}">
                    <a16:creationId xmlns:a16="http://schemas.microsoft.com/office/drawing/2014/main" xmlns="" id="{A9784359-D7F2-47A2-A4C2-CBF912FB4FA5}"/>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7" name="椭圆 256">
                <a:extLst>
                  <a:ext uri="{FF2B5EF4-FFF2-40B4-BE49-F238E27FC236}">
                    <a16:creationId xmlns:a16="http://schemas.microsoft.com/office/drawing/2014/main" xmlns="" id="{C426167A-B458-4EF3-8C78-BBAF23F144A2}"/>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8" name="椭圆 257">
                <a:extLst>
                  <a:ext uri="{FF2B5EF4-FFF2-40B4-BE49-F238E27FC236}">
                    <a16:creationId xmlns:a16="http://schemas.microsoft.com/office/drawing/2014/main" xmlns="" id="{153A5075-7587-43FD-BB7C-8ABCB84A173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9" name="椭圆 258">
                <a:extLst>
                  <a:ext uri="{FF2B5EF4-FFF2-40B4-BE49-F238E27FC236}">
                    <a16:creationId xmlns:a16="http://schemas.microsoft.com/office/drawing/2014/main" xmlns="" id="{4DF8D228-7F4B-4AED-BCC0-1FED994692D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0" name="椭圆 259">
                <a:extLst>
                  <a:ext uri="{FF2B5EF4-FFF2-40B4-BE49-F238E27FC236}">
                    <a16:creationId xmlns:a16="http://schemas.microsoft.com/office/drawing/2014/main" xmlns="" id="{18BE61D9-5B17-4137-ACF7-614047C6F69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1" name="椭圆 260">
                <a:extLst>
                  <a:ext uri="{FF2B5EF4-FFF2-40B4-BE49-F238E27FC236}">
                    <a16:creationId xmlns:a16="http://schemas.microsoft.com/office/drawing/2014/main" xmlns="" id="{3AEB1F7D-65E3-4B4C-AA3C-86AF19BF39E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2" name="椭圆 261">
                <a:extLst>
                  <a:ext uri="{FF2B5EF4-FFF2-40B4-BE49-F238E27FC236}">
                    <a16:creationId xmlns:a16="http://schemas.microsoft.com/office/drawing/2014/main" xmlns="" id="{5836CB68-6F11-4392-B07F-A14A36222167}"/>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63" name="组合 262">
              <a:extLst>
                <a:ext uri="{FF2B5EF4-FFF2-40B4-BE49-F238E27FC236}">
                  <a16:creationId xmlns:a16="http://schemas.microsoft.com/office/drawing/2014/main" xmlns="" id="{EC8CD1BF-3B1E-4ED7-927B-7470A035AB6B}"/>
                </a:ext>
              </a:extLst>
            </p:cNvPr>
            <p:cNvGrpSpPr/>
            <p:nvPr/>
          </p:nvGrpSpPr>
          <p:grpSpPr>
            <a:xfrm>
              <a:off x="7778187" y="6294978"/>
              <a:ext cx="3923816" cy="69448"/>
              <a:chOff x="4722471" y="-474562"/>
              <a:chExt cx="3923816" cy="69448"/>
            </a:xfrm>
            <a:grpFill/>
          </p:grpSpPr>
          <p:sp>
            <p:nvSpPr>
              <p:cNvPr id="264" name="椭圆 263">
                <a:extLst>
                  <a:ext uri="{FF2B5EF4-FFF2-40B4-BE49-F238E27FC236}">
                    <a16:creationId xmlns:a16="http://schemas.microsoft.com/office/drawing/2014/main" xmlns="" id="{34CE98B7-2B1B-4D68-AC86-93A031C3636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5" name="椭圆 264">
                <a:extLst>
                  <a:ext uri="{FF2B5EF4-FFF2-40B4-BE49-F238E27FC236}">
                    <a16:creationId xmlns:a16="http://schemas.microsoft.com/office/drawing/2014/main" xmlns="" id="{BF2C276E-1645-4DF4-926F-A065C783B43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6" name="椭圆 265">
                <a:extLst>
                  <a:ext uri="{FF2B5EF4-FFF2-40B4-BE49-F238E27FC236}">
                    <a16:creationId xmlns:a16="http://schemas.microsoft.com/office/drawing/2014/main" xmlns="" id="{DA9046A5-810A-4111-9665-09401A9372B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7" name="椭圆 266">
                <a:extLst>
                  <a:ext uri="{FF2B5EF4-FFF2-40B4-BE49-F238E27FC236}">
                    <a16:creationId xmlns:a16="http://schemas.microsoft.com/office/drawing/2014/main" xmlns="" id="{2421B07C-D508-472C-8BF7-AB86D144B0D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8" name="椭圆 267">
                <a:extLst>
                  <a:ext uri="{FF2B5EF4-FFF2-40B4-BE49-F238E27FC236}">
                    <a16:creationId xmlns:a16="http://schemas.microsoft.com/office/drawing/2014/main" xmlns="" id="{0755A036-0966-4B7C-A19E-DCC92B6F202B}"/>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9" name="椭圆 268">
                <a:extLst>
                  <a:ext uri="{FF2B5EF4-FFF2-40B4-BE49-F238E27FC236}">
                    <a16:creationId xmlns:a16="http://schemas.microsoft.com/office/drawing/2014/main" xmlns="" id="{648D5C35-755F-4476-B62B-F2C9FC0CBE24}"/>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0" name="椭圆 269">
                <a:extLst>
                  <a:ext uri="{FF2B5EF4-FFF2-40B4-BE49-F238E27FC236}">
                    <a16:creationId xmlns:a16="http://schemas.microsoft.com/office/drawing/2014/main" xmlns="" id="{132CE71C-34D4-4780-9DA2-45701B294C3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1" name="椭圆 270">
                <a:extLst>
                  <a:ext uri="{FF2B5EF4-FFF2-40B4-BE49-F238E27FC236}">
                    <a16:creationId xmlns:a16="http://schemas.microsoft.com/office/drawing/2014/main" xmlns="" id="{B3DCA36A-6104-454F-A156-4B4924D83036}"/>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2" name="椭圆 271">
                <a:extLst>
                  <a:ext uri="{FF2B5EF4-FFF2-40B4-BE49-F238E27FC236}">
                    <a16:creationId xmlns:a16="http://schemas.microsoft.com/office/drawing/2014/main" xmlns="" id="{DDB0B107-793A-4A42-870A-5C2DF109A4E5}"/>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3" name="椭圆 272">
                <a:extLst>
                  <a:ext uri="{FF2B5EF4-FFF2-40B4-BE49-F238E27FC236}">
                    <a16:creationId xmlns:a16="http://schemas.microsoft.com/office/drawing/2014/main" xmlns="" id="{19F80D19-B891-4BBF-A273-E211733C592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4" name="椭圆 273">
                <a:extLst>
                  <a:ext uri="{FF2B5EF4-FFF2-40B4-BE49-F238E27FC236}">
                    <a16:creationId xmlns:a16="http://schemas.microsoft.com/office/drawing/2014/main" xmlns="" id="{A84BB09C-B4ED-41B3-AFBD-E84DF630E016}"/>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5" name="椭圆 274">
                <a:extLst>
                  <a:ext uri="{FF2B5EF4-FFF2-40B4-BE49-F238E27FC236}">
                    <a16:creationId xmlns:a16="http://schemas.microsoft.com/office/drawing/2014/main" xmlns="" id="{7BF817A2-9290-4223-88CD-F837BA2EA9B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6" name="椭圆 275">
                <a:extLst>
                  <a:ext uri="{FF2B5EF4-FFF2-40B4-BE49-F238E27FC236}">
                    <a16:creationId xmlns:a16="http://schemas.microsoft.com/office/drawing/2014/main" xmlns="" id="{893292F8-3FF5-478C-8CC0-EEA22C2F2D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7" name="椭圆 276">
                <a:extLst>
                  <a:ext uri="{FF2B5EF4-FFF2-40B4-BE49-F238E27FC236}">
                    <a16:creationId xmlns:a16="http://schemas.microsoft.com/office/drawing/2014/main" xmlns="" id="{6072363D-D580-463B-8E33-4791176DDE0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8" name="椭圆 277">
                <a:extLst>
                  <a:ext uri="{FF2B5EF4-FFF2-40B4-BE49-F238E27FC236}">
                    <a16:creationId xmlns:a16="http://schemas.microsoft.com/office/drawing/2014/main" xmlns="" id="{A56DEFD6-901D-4725-8EBC-EA021B20618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9" name="椭圆 278">
                <a:extLst>
                  <a:ext uri="{FF2B5EF4-FFF2-40B4-BE49-F238E27FC236}">
                    <a16:creationId xmlns:a16="http://schemas.microsoft.com/office/drawing/2014/main" xmlns="" id="{8E9E7D33-BB63-4504-B408-932C4EFA2A3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0" name="椭圆 279">
                <a:extLst>
                  <a:ext uri="{FF2B5EF4-FFF2-40B4-BE49-F238E27FC236}">
                    <a16:creationId xmlns:a16="http://schemas.microsoft.com/office/drawing/2014/main" xmlns="" id="{DA9AA3BF-0CD7-4733-AA42-ABCBEBAAC88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1" name="椭圆 280">
                <a:extLst>
                  <a:ext uri="{FF2B5EF4-FFF2-40B4-BE49-F238E27FC236}">
                    <a16:creationId xmlns:a16="http://schemas.microsoft.com/office/drawing/2014/main" xmlns="" id="{6E2F97AF-F3CC-45E1-8F75-A355C4995910}"/>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2" name="椭圆 281">
                <a:extLst>
                  <a:ext uri="{FF2B5EF4-FFF2-40B4-BE49-F238E27FC236}">
                    <a16:creationId xmlns:a16="http://schemas.microsoft.com/office/drawing/2014/main" xmlns="" id="{50139354-4D68-483B-BF30-82B85899906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3" name="椭圆 282">
                <a:extLst>
                  <a:ext uri="{FF2B5EF4-FFF2-40B4-BE49-F238E27FC236}">
                    <a16:creationId xmlns:a16="http://schemas.microsoft.com/office/drawing/2014/main" xmlns="" id="{F854D708-327A-4B3C-A2CF-4DAB48D9356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4" name="椭圆 283">
                <a:extLst>
                  <a:ext uri="{FF2B5EF4-FFF2-40B4-BE49-F238E27FC236}">
                    <a16:creationId xmlns:a16="http://schemas.microsoft.com/office/drawing/2014/main" xmlns="" id="{20B284B2-63A8-46F1-8B0E-86074558DF9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5" name="椭圆 284">
                <a:extLst>
                  <a:ext uri="{FF2B5EF4-FFF2-40B4-BE49-F238E27FC236}">
                    <a16:creationId xmlns:a16="http://schemas.microsoft.com/office/drawing/2014/main" xmlns="" id="{93EB18AA-873B-4405-B42A-65516A4EDCC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86" name="组合 285">
              <a:extLst>
                <a:ext uri="{FF2B5EF4-FFF2-40B4-BE49-F238E27FC236}">
                  <a16:creationId xmlns:a16="http://schemas.microsoft.com/office/drawing/2014/main" xmlns="" id="{F85C2F81-2307-48F6-AF9F-8E01E927F37D}"/>
                </a:ext>
              </a:extLst>
            </p:cNvPr>
            <p:cNvGrpSpPr/>
            <p:nvPr/>
          </p:nvGrpSpPr>
          <p:grpSpPr>
            <a:xfrm>
              <a:off x="7778187" y="5824275"/>
              <a:ext cx="3923816" cy="69448"/>
              <a:chOff x="4722471" y="-474562"/>
              <a:chExt cx="3923816" cy="69448"/>
            </a:xfrm>
            <a:grpFill/>
          </p:grpSpPr>
          <p:sp>
            <p:nvSpPr>
              <p:cNvPr id="287" name="椭圆 286">
                <a:extLst>
                  <a:ext uri="{FF2B5EF4-FFF2-40B4-BE49-F238E27FC236}">
                    <a16:creationId xmlns:a16="http://schemas.microsoft.com/office/drawing/2014/main" xmlns="" id="{161C7AA9-2CC0-48DA-903A-053C19F97DA1}"/>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8" name="椭圆 287">
                <a:extLst>
                  <a:ext uri="{FF2B5EF4-FFF2-40B4-BE49-F238E27FC236}">
                    <a16:creationId xmlns:a16="http://schemas.microsoft.com/office/drawing/2014/main" xmlns="" id="{348F16E4-D03C-482A-95A4-F2A25D728DE2}"/>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9" name="椭圆 288">
                <a:extLst>
                  <a:ext uri="{FF2B5EF4-FFF2-40B4-BE49-F238E27FC236}">
                    <a16:creationId xmlns:a16="http://schemas.microsoft.com/office/drawing/2014/main" xmlns="" id="{18C0651F-EE79-45C8-83C8-F877DF9DAD9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0" name="椭圆 289">
                <a:extLst>
                  <a:ext uri="{FF2B5EF4-FFF2-40B4-BE49-F238E27FC236}">
                    <a16:creationId xmlns:a16="http://schemas.microsoft.com/office/drawing/2014/main" xmlns="" id="{21D3872D-866C-41E3-B76E-4169409E9B7C}"/>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1" name="椭圆 290">
                <a:extLst>
                  <a:ext uri="{FF2B5EF4-FFF2-40B4-BE49-F238E27FC236}">
                    <a16:creationId xmlns:a16="http://schemas.microsoft.com/office/drawing/2014/main" xmlns="" id="{8F517844-1483-4B61-BD0F-2BEC3F963FB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2" name="椭圆 291">
                <a:extLst>
                  <a:ext uri="{FF2B5EF4-FFF2-40B4-BE49-F238E27FC236}">
                    <a16:creationId xmlns:a16="http://schemas.microsoft.com/office/drawing/2014/main" xmlns="" id="{860FFB50-7742-446D-BB91-7EC3BA665AF8}"/>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3" name="椭圆 292">
                <a:extLst>
                  <a:ext uri="{FF2B5EF4-FFF2-40B4-BE49-F238E27FC236}">
                    <a16:creationId xmlns:a16="http://schemas.microsoft.com/office/drawing/2014/main" xmlns="" id="{AFA21F89-E4CC-4E9E-BEBF-0B3D1C52C8B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4" name="椭圆 293">
                <a:extLst>
                  <a:ext uri="{FF2B5EF4-FFF2-40B4-BE49-F238E27FC236}">
                    <a16:creationId xmlns:a16="http://schemas.microsoft.com/office/drawing/2014/main" xmlns="" id="{CEE5548F-FEA5-46AD-AA0D-9B137ECE97BE}"/>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5" name="椭圆 294">
                <a:extLst>
                  <a:ext uri="{FF2B5EF4-FFF2-40B4-BE49-F238E27FC236}">
                    <a16:creationId xmlns:a16="http://schemas.microsoft.com/office/drawing/2014/main" xmlns="" id="{E1A70B72-1471-49F1-80B7-F3EE99662CC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6" name="椭圆 295">
                <a:extLst>
                  <a:ext uri="{FF2B5EF4-FFF2-40B4-BE49-F238E27FC236}">
                    <a16:creationId xmlns:a16="http://schemas.microsoft.com/office/drawing/2014/main" xmlns="" id="{D4438604-DD81-4B8A-8CB9-B37619D58BB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7" name="椭圆 296">
                <a:extLst>
                  <a:ext uri="{FF2B5EF4-FFF2-40B4-BE49-F238E27FC236}">
                    <a16:creationId xmlns:a16="http://schemas.microsoft.com/office/drawing/2014/main" xmlns="" id="{709FB14A-5779-483E-8F0D-8D59325EB12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8" name="椭圆 297">
                <a:extLst>
                  <a:ext uri="{FF2B5EF4-FFF2-40B4-BE49-F238E27FC236}">
                    <a16:creationId xmlns:a16="http://schemas.microsoft.com/office/drawing/2014/main" xmlns="" id="{6A2E52F9-6EFD-46FB-BF64-582E4CAAF80F}"/>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9" name="椭圆 298">
                <a:extLst>
                  <a:ext uri="{FF2B5EF4-FFF2-40B4-BE49-F238E27FC236}">
                    <a16:creationId xmlns:a16="http://schemas.microsoft.com/office/drawing/2014/main" xmlns="" id="{B29DB8A4-0173-41B7-9F8E-8FB2F3AEBCD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0" name="椭圆 299">
                <a:extLst>
                  <a:ext uri="{FF2B5EF4-FFF2-40B4-BE49-F238E27FC236}">
                    <a16:creationId xmlns:a16="http://schemas.microsoft.com/office/drawing/2014/main" xmlns="" id="{C03729B7-F57E-4990-A4E3-59A3710B792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1" name="椭圆 300">
                <a:extLst>
                  <a:ext uri="{FF2B5EF4-FFF2-40B4-BE49-F238E27FC236}">
                    <a16:creationId xmlns:a16="http://schemas.microsoft.com/office/drawing/2014/main" xmlns="" id="{69EB5C4C-9E35-42A4-B357-0FE5A9E63A74}"/>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2" name="椭圆 301">
                <a:extLst>
                  <a:ext uri="{FF2B5EF4-FFF2-40B4-BE49-F238E27FC236}">
                    <a16:creationId xmlns:a16="http://schemas.microsoft.com/office/drawing/2014/main" xmlns="" id="{42819312-3001-4738-A39D-F62ECFD77178}"/>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3" name="椭圆 302">
                <a:extLst>
                  <a:ext uri="{FF2B5EF4-FFF2-40B4-BE49-F238E27FC236}">
                    <a16:creationId xmlns:a16="http://schemas.microsoft.com/office/drawing/2014/main" xmlns="" id="{47EB8AA3-599C-4218-B899-AA5D417AE820}"/>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4" name="椭圆 303">
                <a:extLst>
                  <a:ext uri="{FF2B5EF4-FFF2-40B4-BE49-F238E27FC236}">
                    <a16:creationId xmlns:a16="http://schemas.microsoft.com/office/drawing/2014/main" xmlns="" id="{C3A0D643-208C-4439-A524-C4C16ACB489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5" name="椭圆 304">
                <a:extLst>
                  <a:ext uri="{FF2B5EF4-FFF2-40B4-BE49-F238E27FC236}">
                    <a16:creationId xmlns:a16="http://schemas.microsoft.com/office/drawing/2014/main" xmlns="" id="{15FA721E-A61E-4AE3-BEAB-2C94A5AFC09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6" name="椭圆 305">
                <a:extLst>
                  <a:ext uri="{FF2B5EF4-FFF2-40B4-BE49-F238E27FC236}">
                    <a16:creationId xmlns:a16="http://schemas.microsoft.com/office/drawing/2014/main" xmlns="" id="{3225763B-958D-4EEE-B587-6D304142796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7" name="椭圆 306">
                <a:extLst>
                  <a:ext uri="{FF2B5EF4-FFF2-40B4-BE49-F238E27FC236}">
                    <a16:creationId xmlns:a16="http://schemas.microsoft.com/office/drawing/2014/main" xmlns="" id="{00B16EC5-34B4-4561-9516-C1CE0F9A1A60}"/>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8" name="椭圆 307">
                <a:extLst>
                  <a:ext uri="{FF2B5EF4-FFF2-40B4-BE49-F238E27FC236}">
                    <a16:creationId xmlns:a16="http://schemas.microsoft.com/office/drawing/2014/main" xmlns="" id="{9B3AB648-734B-422B-8347-944ACBE8334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09" name="组合 308">
              <a:extLst>
                <a:ext uri="{FF2B5EF4-FFF2-40B4-BE49-F238E27FC236}">
                  <a16:creationId xmlns:a16="http://schemas.microsoft.com/office/drawing/2014/main" xmlns="" id="{F4140643-8F43-49D8-92E0-3480D86A17FD}"/>
                </a:ext>
              </a:extLst>
            </p:cNvPr>
            <p:cNvGrpSpPr/>
            <p:nvPr/>
          </p:nvGrpSpPr>
          <p:grpSpPr>
            <a:xfrm>
              <a:off x="7778187" y="6451881"/>
              <a:ext cx="3923816" cy="69448"/>
              <a:chOff x="4722471" y="-474562"/>
              <a:chExt cx="3923816" cy="69448"/>
            </a:xfrm>
            <a:grpFill/>
          </p:grpSpPr>
          <p:sp>
            <p:nvSpPr>
              <p:cNvPr id="310" name="椭圆 309">
                <a:extLst>
                  <a:ext uri="{FF2B5EF4-FFF2-40B4-BE49-F238E27FC236}">
                    <a16:creationId xmlns:a16="http://schemas.microsoft.com/office/drawing/2014/main" xmlns="" id="{AF1AEFC9-CA04-4999-AABA-6E8B35764DA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1" name="椭圆 310">
                <a:extLst>
                  <a:ext uri="{FF2B5EF4-FFF2-40B4-BE49-F238E27FC236}">
                    <a16:creationId xmlns:a16="http://schemas.microsoft.com/office/drawing/2014/main" xmlns="" id="{B751381B-F62F-4112-A3B9-C5937B821BE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2" name="椭圆 311">
                <a:extLst>
                  <a:ext uri="{FF2B5EF4-FFF2-40B4-BE49-F238E27FC236}">
                    <a16:creationId xmlns:a16="http://schemas.microsoft.com/office/drawing/2014/main" xmlns="" id="{951CD622-9450-4D36-9E32-35601C1303D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3" name="椭圆 312">
                <a:extLst>
                  <a:ext uri="{FF2B5EF4-FFF2-40B4-BE49-F238E27FC236}">
                    <a16:creationId xmlns:a16="http://schemas.microsoft.com/office/drawing/2014/main" xmlns="" id="{F37CDC14-6474-441A-957B-60E981A75DA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4" name="椭圆 313">
                <a:extLst>
                  <a:ext uri="{FF2B5EF4-FFF2-40B4-BE49-F238E27FC236}">
                    <a16:creationId xmlns:a16="http://schemas.microsoft.com/office/drawing/2014/main" xmlns="" id="{1882E15F-7301-40E2-8030-D83CA839339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5" name="椭圆 314">
                <a:extLst>
                  <a:ext uri="{FF2B5EF4-FFF2-40B4-BE49-F238E27FC236}">
                    <a16:creationId xmlns:a16="http://schemas.microsoft.com/office/drawing/2014/main" xmlns="" id="{ABBF3BD5-1B11-4B75-8691-2145590148F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6" name="椭圆 315">
                <a:extLst>
                  <a:ext uri="{FF2B5EF4-FFF2-40B4-BE49-F238E27FC236}">
                    <a16:creationId xmlns:a16="http://schemas.microsoft.com/office/drawing/2014/main" xmlns="" id="{C07614B2-DB4F-48DF-9533-D074D9480FD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7" name="椭圆 316">
                <a:extLst>
                  <a:ext uri="{FF2B5EF4-FFF2-40B4-BE49-F238E27FC236}">
                    <a16:creationId xmlns:a16="http://schemas.microsoft.com/office/drawing/2014/main" xmlns="" id="{324765E3-9DAD-497C-9D43-C096189DF1E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8" name="椭圆 317">
                <a:extLst>
                  <a:ext uri="{FF2B5EF4-FFF2-40B4-BE49-F238E27FC236}">
                    <a16:creationId xmlns:a16="http://schemas.microsoft.com/office/drawing/2014/main" xmlns="" id="{38FA1688-22FD-4304-A69A-FB51DAB4DDD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9" name="椭圆 318">
                <a:extLst>
                  <a:ext uri="{FF2B5EF4-FFF2-40B4-BE49-F238E27FC236}">
                    <a16:creationId xmlns:a16="http://schemas.microsoft.com/office/drawing/2014/main" xmlns="" id="{28CD356A-41E9-4E68-87F1-78B3DF818262}"/>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0" name="椭圆 319">
                <a:extLst>
                  <a:ext uri="{FF2B5EF4-FFF2-40B4-BE49-F238E27FC236}">
                    <a16:creationId xmlns:a16="http://schemas.microsoft.com/office/drawing/2014/main" xmlns="" id="{F0AAFB9F-CB8F-4560-8E8A-F0D569EA749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1" name="椭圆 320">
                <a:extLst>
                  <a:ext uri="{FF2B5EF4-FFF2-40B4-BE49-F238E27FC236}">
                    <a16:creationId xmlns:a16="http://schemas.microsoft.com/office/drawing/2014/main" xmlns="" id="{79D0C1B8-305B-4F77-94DC-F8481DE82F4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2" name="椭圆 321">
                <a:extLst>
                  <a:ext uri="{FF2B5EF4-FFF2-40B4-BE49-F238E27FC236}">
                    <a16:creationId xmlns:a16="http://schemas.microsoft.com/office/drawing/2014/main" xmlns="" id="{9FBFA8FA-76AC-45E7-B173-2D5D17971DC3}"/>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3" name="椭圆 322">
                <a:extLst>
                  <a:ext uri="{FF2B5EF4-FFF2-40B4-BE49-F238E27FC236}">
                    <a16:creationId xmlns:a16="http://schemas.microsoft.com/office/drawing/2014/main" xmlns="" id="{3D129717-0BF8-4F2C-B9C8-F73503FCF9E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4" name="椭圆 323">
                <a:extLst>
                  <a:ext uri="{FF2B5EF4-FFF2-40B4-BE49-F238E27FC236}">
                    <a16:creationId xmlns:a16="http://schemas.microsoft.com/office/drawing/2014/main" xmlns="" id="{B7E2AA83-5732-415A-928D-F2DDAECEAB6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5" name="椭圆 324">
                <a:extLst>
                  <a:ext uri="{FF2B5EF4-FFF2-40B4-BE49-F238E27FC236}">
                    <a16:creationId xmlns:a16="http://schemas.microsoft.com/office/drawing/2014/main" xmlns="" id="{03230276-D2F5-4DA2-8230-1AF873B91E4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6" name="椭圆 325">
                <a:extLst>
                  <a:ext uri="{FF2B5EF4-FFF2-40B4-BE49-F238E27FC236}">
                    <a16:creationId xmlns:a16="http://schemas.microsoft.com/office/drawing/2014/main" xmlns="" id="{2452512D-04C0-4160-8AD4-CD2C36EE953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7" name="椭圆 326">
                <a:extLst>
                  <a:ext uri="{FF2B5EF4-FFF2-40B4-BE49-F238E27FC236}">
                    <a16:creationId xmlns:a16="http://schemas.microsoft.com/office/drawing/2014/main" xmlns="" id="{E8057E05-35A4-4149-91EC-A1E35FBCF58C}"/>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8" name="椭圆 327">
                <a:extLst>
                  <a:ext uri="{FF2B5EF4-FFF2-40B4-BE49-F238E27FC236}">
                    <a16:creationId xmlns:a16="http://schemas.microsoft.com/office/drawing/2014/main" xmlns="" id="{93F8BEB5-73B6-4780-B2E4-C28316B21D6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9" name="椭圆 328">
                <a:extLst>
                  <a:ext uri="{FF2B5EF4-FFF2-40B4-BE49-F238E27FC236}">
                    <a16:creationId xmlns:a16="http://schemas.microsoft.com/office/drawing/2014/main" xmlns="" id="{318EBE01-84B0-460E-85F1-1F802016CE5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0" name="椭圆 329">
                <a:extLst>
                  <a:ext uri="{FF2B5EF4-FFF2-40B4-BE49-F238E27FC236}">
                    <a16:creationId xmlns:a16="http://schemas.microsoft.com/office/drawing/2014/main" xmlns="" id="{030B0CBC-38A7-41C1-92EE-F3CBA4C88F02}"/>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1" name="椭圆 330">
                <a:extLst>
                  <a:ext uri="{FF2B5EF4-FFF2-40B4-BE49-F238E27FC236}">
                    <a16:creationId xmlns:a16="http://schemas.microsoft.com/office/drawing/2014/main" xmlns="" id="{369974BF-0CA3-4463-A923-1336AF20D9B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97" name="组合 96">
            <a:extLst>
              <a:ext uri="{FF2B5EF4-FFF2-40B4-BE49-F238E27FC236}">
                <a16:creationId xmlns:a16="http://schemas.microsoft.com/office/drawing/2014/main" xmlns="" id="{219CF9EC-EEDE-4B9B-B31D-4892F8EC96F4}"/>
              </a:ext>
            </a:extLst>
          </p:cNvPr>
          <p:cNvGrpSpPr/>
          <p:nvPr/>
        </p:nvGrpSpPr>
        <p:grpSpPr>
          <a:xfrm>
            <a:off x="509286" y="335666"/>
            <a:ext cx="3264060" cy="3264060"/>
            <a:chOff x="509286" y="335666"/>
            <a:chExt cx="3264060" cy="3264060"/>
          </a:xfrm>
          <a:solidFill>
            <a:srgbClr val="FB8803"/>
          </a:solidFill>
        </p:grpSpPr>
        <p:sp>
          <p:nvSpPr>
            <p:cNvPr id="78" name="任意多边形: 形状 77">
              <a:extLst>
                <a:ext uri="{FF2B5EF4-FFF2-40B4-BE49-F238E27FC236}">
                  <a16:creationId xmlns:a16="http://schemas.microsoft.com/office/drawing/2014/main" xmlns="" id="{0BF2923D-4C53-46B1-8795-672304A911FB}"/>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5" name="任意多边形: 形状 74">
              <a:extLst>
                <a:ext uri="{FF2B5EF4-FFF2-40B4-BE49-F238E27FC236}">
                  <a16:creationId xmlns:a16="http://schemas.microsoft.com/office/drawing/2014/main" xmlns="" id="{663186BD-D552-40BC-A5FE-9F96D40E5678}"/>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2" name="任意多边形: 形状 71">
              <a:extLst>
                <a:ext uri="{FF2B5EF4-FFF2-40B4-BE49-F238E27FC236}">
                  <a16:creationId xmlns:a16="http://schemas.microsoft.com/office/drawing/2014/main" xmlns="" id="{8B7972E4-B90C-4206-AAFC-C4761C1DF975}"/>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9" name="任意多边形: 形状 68">
              <a:extLst>
                <a:ext uri="{FF2B5EF4-FFF2-40B4-BE49-F238E27FC236}">
                  <a16:creationId xmlns:a16="http://schemas.microsoft.com/office/drawing/2014/main" xmlns="" id="{5C1786BE-1EE6-4D04-B558-7F68EE98434D}"/>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6" name="任意多边形: 形状 65">
              <a:extLst>
                <a:ext uri="{FF2B5EF4-FFF2-40B4-BE49-F238E27FC236}">
                  <a16:creationId xmlns:a16="http://schemas.microsoft.com/office/drawing/2014/main" xmlns="" id="{2D576266-9CC0-4C36-AE93-8CE0DC5AB0BA}"/>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3" name="任意多边形: 形状 62">
              <a:extLst>
                <a:ext uri="{FF2B5EF4-FFF2-40B4-BE49-F238E27FC236}">
                  <a16:creationId xmlns:a16="http://schemas.microsoft.com/office/drawing/2014/main" xmlns="" id="{1CEFE29C-1B7C-462C-976B-D83713F4DD1C}"/>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0" name="任意多边形: 形状 59">
              <a:extLst>
                <a:ext uri="{FF2B5EF4-FFF2-40B4-BE49-F238E27FC236}">
                  <a16:creationId xmlns:a16="http://schemas.microsoft.com/office/drawing/2014/main" xmlns="" id="{4BD1AAD6-6E6B-4BF8-909F-97BEDFD0B669}"/>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7" name="任意多边形: 形状 56">
              <a:extLst>
                <a:ext uri="{FF2B5EF4-FFF2-40B4-BE49-F238E27FC236}">
                  <a16:creationId xmlns:a16="http://schemas.microsoft.com/office/drawing/2014/main" xmlns="" id="{6FB1C254-DA6D-44D5-B158-ECE62C9C1FB0}"/>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4" name="任意多边形: 形状 53">
              <a:extLst>
                <a:ext uri="{FF2B5EF4-FFF2-40B4-BE49-F238E27FC236}">
                  <a16:creationId xmlns:a16="http://schemas.microsoft.com/office/drawing/2014/main" xmlns="" id="{496230C2-6F96-4644-80FA-BFE905DD8564}"/>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1" name="任意多边形: 形状 50">
              <a:extLst>
                <a:ext uri="{FF2B5EF4-FFF2-40B4-BE49-F238E27FC236}">
                  <a16:creationId xmlns:a16="http://schemas.microsoft.com/office/drawing/2014/main" xmlns="" id="{196BE068-C650-421E-8B97-CC9ED9E6796A}"/>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8" name="任意多边形: 形状 47">
              <a:extLst>
                <a:ext uri="{FF2B5EF4-FFF2-40B4-BE49-F238E27FC236}">
                  <a16:creationId xmlns:a16="http://schemas.microsoft.com/office/drawing/2014/main" xmlns="" id="{4EF7FE02-974B-46D2-AFC8-4F827ED985D0}"/>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5" name="任意多边形: 形状 44">
              <a:extLst>
                <a:ext uri="{FF2B5EF4-FFF2-40B4-BE49-F238E27FC236}">
                  <a16:creationId xmlns:a16="http://schemas.microsoft.com/office/drawing/2014/main" xmlns="" id="{D08495C4-27CC-4F74-8C09-1C0DBC11165B}"/>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2" name="任意多边形: 形状 41">
              <a:extLst>
                <a:ext uri="{FF2B5EF4-FFF2-40B4-BE49-F238E27FC236}">
                  <a16:creationId xmlns:a16="http://schemas.microsoft.com/office/drawing/2014/main" xmlns="" id="{3C01DA5C-91AA-47F8-BEEE-E311B45716EC}"/>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9" name="任意多边形: 形状 38">
              <a:extLst>
                <a:ext uri="{FF2B5EF4-FFF2-40B4-BE49-F238E27FC236}">
                  <a16:creationId xmlns:a16="http://schemas.microsoft.com/office/drawing/2014/main" xmlns="" id="{FEE04A25-E5E5-45C1-ACB7-5A0BEDD66148}"/>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6" name="任意多边形: 形状 35">
              <a:extLst>
                <a:ext uri="{FF2B5EF4-FFF2-40B4-BE49-F238E27FC236}">
                  <a16:creationId xmlns:a16="http://schemas.microsoft.com/office/drawing/2014/main" xmlns="" id="{301A56C8-9FED-46FE-A743-FC7FDE288184}"/>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3" name="任意多边形: 形状 32">
              <a:extLst>
                <a:ext uri="{FF2B5EF4-FFF2-40B4-BE49-F238E27FC236}">
                  <a16:creationId xmlns:a16="http://schemas.microsoft.com/office/drawing/2014/main" xmlns="" id="{9B824BEA-4E1F-47C1-A649-B1D669FE00EE}"/>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0" name="任意多边形: 形状 29">
              <a:extLst>
                <a:ext uri="{FF2B5EF4-FFF2-40B4-BE49-F238E27FC236}">
                  <a16:creationId xmlns:a16="http://schemas.microsoft.com/office/drawing/2014/main" xmlns="" id="{222EA9A2-2874-48A9-9DCD-31E634A9A639}"/>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7" name="任意多边形: 形状 26">
              <a:extLst>
                <a:ext uri="{FF2B5EF4-FFF2-40B4-BE49-F238E27FC236}">
                  <a16:creationId xmlns:a16="http://schemas.microsoft.com/office/drawing/2014/main" xmlns="" id="{0848848C-66CF-4DB9-A086-858F0E45A37A}"/>
                </a:ext>
              </a:extLst>
            </p:cNvPr>
            <p:cNvSpPr/>
            <p:nvPr/>
          </p:nvSpPr>
          <p:spPr>
            <a:xfrm>
              <a:off x="509286" y="3207552"/>
              <a:ext cx="2963119" cy="91233"/>
            </a:xfrm>
            <a:custGeom>
              <a:avLst/>
              <a:gdLst>
                <a:gd name="connsiteX0" fmla="*/ 0 w 2963119"/>
                <a:gd name="connsiteY0" fmla="*/ 0 h 91233"/>
                <a:gd name="connsiteX1" fmla="*/ 2871886 w 2963119"/>
                <a:gd name="connsiteY1" fmla="*/ 0 h 91233"/>
                <a:gd name="connsiteX2" fmla="*/ 2963119 w 2963119"/>
                <a:gd name="connsiteY2" fmla="*/ 91233 h 91233"/>
                <a:gd name="connsiteX3" fmla="*/ 0 w 2963119"/>
                <a:gd name="connsiteY3" fmla="*/ 91233 h 91233"/>
                <a:gd name="connsiteX4" fmla="*/ 0 w 2963119"/>
                <a:gd name="connsiteY4" fmla="*/ 0 h 91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119" h="91233">
                  <a:moveTo>
                    <a:pt x="0" y="0"/>
                  </a:moveTo>
                  <a:lnTo>
                    <a:pt x="2871886" y="0"/>
                  </a:lnTo>
                  <a:lnTo>
                    <a:pt x="2963119" y="91233"/>
                  </a:lnTo>
                  <a:lnTo>
                    <a:pt x="0" y="9123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4" name="任意多边形: 形状 23">
              <a:extLst>
                <a:ext uri="{FF2B5EF4-FFF2-40B4-BE49-F238E27FC236}">
                  <a16:creationId xmlns:a16="http://schemas.microsoft.com/office/drawing/2014/main" xmlns="" id="{011FEDF4-005B-4D7E-AA2D-62372310BE23}"/>
                </a:ext>
              </a:extLst>
            </p:cNvPr>
            <p:cNvSpPr/>
            <p:nvPr/>
          </p:nvSpPr>
          <p:spPr>
            <a:xfrm>
              <a:off x="509286" y="3368233"/>
              <a:ext cx="3264060" cy="231493"/>
            </a:xfrm>
            <a:custGeom>
              <a:avLst/>
              <a:gdLst>
                <a:gd name="connsiteX0" fmla="*/ 0 w 3264060"/>
                <a:gd name="connsiteY0" fmla="*/ 0 h 231493"/>
                <a:gd name="connsiteX1" fmla="*/ 3032567 w 3264060"/>
                <a:gd name="connsiteY1" fmla="*/ 0 h 231493"/>
                <a:gd name="connsiteX2" fmla="*/ 3264060 w 3264060"/>
                <a:gd name="connsiteY2" fmla="*/ 231493 h 231493"/>
                <a:gd name="connsiteX3" fmla="*/ 0 w 3264060"/>
                <a:gd name="connsiteY3" fmla="*/ 231493 h 231493"/>
                <a:gd name="connsiteX4" fmla="*/ 0 w 3264060"/>
                <a:gd name="connsiteY4" fmla="*/ 0 h 2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060" h="231493">
                  <a:moveTo>
                    <a:pt x="0" y="0"/>
                  </a:moveTo>
                  <a:lnTo>
                    <a:pt x="3032567" y="0"/>
                  </a:lnTo>
                  <a:lnTo>
                    <a:pt x="3264060" y="231493"/>
                  </a:lnTo>
                  <a:lnTo>
                    <a:pt x="0" y="23149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sp>
        <p:nvSpPr>
          <p:cNvPr id="98" name="对话气泡: 矩形 97">
            <a:extLst>
              <a:ext uri="{FF2B5EF4-FFF2-40B4-BE49-F238E27FC236}">
                <a16:creationId xmlns:a16="http://schemas.microsoft.com/office/drawing/2014/main" xmlns="" id="{967B959D-57E5-433E-865B-61C5001B34FA}"/>
              </a:ext>
            </a:extLst>
          </p:cNvPr>
          <p:cNvSpPr/>
          <p:nvPr/>
        </p:nvSpPr>
        <p:spPr>
          <a:xfrm>
            <a:off x="939800" y="995680"/>
            <a:ext cx="10312400" cy="4754880"/>
          </a:xfrm>
          <a:prstGeom prst="wedgeRectCallout">
            <a:avLst>
              <a:gd name="adj1" fmla="val -56695"/>
              <a:gd name="adj2" fmla="val -23611"/>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对话气泡: 矩形 98">
            <a:extLst>
              <a:ext uri="{FF2B5EF4-FFF2-40B4-BE49-F238E27FC236}">
                <a16:creationId xmlns:a16="http://schemas.microsoft.com/office/drawing/2014/main" xmlns="" id="{6B918764-968C-43F0-9160-400B280E0AE7}"/>
              </a:ext>
            </a:extLst>
          </p:cNvPr>
          <p:cNvSpPr/>
          <p:nvPr/>
        </p:nvSpPr>
        <p:spPr>
          <a:xfrm>
            <a:off x="808372" y="862691"/>
            <a:ext cx="10312400" cy="4754880"/>
          </a:xfrm>
          <a:prstGeom prst="wedgeRectCallout">
            <a:avLst>
              <a:gd name="adj1" fmla="val -56695"/>
              <a:gd name="adj2" fmla="val -2361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01" name="直接连接符 100">
            <a:extLst>
              <a:ext uri="{FF2B5EF4-FFF2-40B4-BE49-F238E27FC236}">
                <a16:creationId xmlns:a16="http://schemas.microsoft.com/office/drawing/2014/main" xmlns="" id="{0EC9E411-F2A8-4F55-9C2C-4101BE69D48E}"/>
              </a:ext>
            </a:extLst>
          </p:cNvPr>
          <p:cNvCxnSpPr/>
          <p:nvPr/>
        </p:nvCxnSpPr>
        <p:spPr>
          <a:xfrm>
            <a:off x="11120772" y="5617571"/>
            <a:ext cx="131428" cy="1329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2" name="立方体 331">
            <a:extLst>
              <a:ext uri="{FF2B5EF4-FFF2-40B4-BE49-F238E27FC236}">
                <a16:creationId xmlns:a16="http://schemas.microsoft.com/office/drawing/2014/main" xmlns="" id="{C8C42863-B261-44D1-9575-6CF919A15CAE}"/>
              </a:ext>
            </a:extLst>
          </p:cNvPr>
          <p:cNvSpPr/>
          <p:nvPr/>
        </p:nvSpPr>
        <p:spPr>
          <a:xfrm>
            <a:off x="8872574" y="682226"/>
            <a:ext cx="1658728" cy="436434"/>
          </a:xfrm>
          <a:prstGeom prst="cube">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6" name="圆柱体 795">
            <a:extLst>
              <a:ext uri="{FF2B5EF4-FFF2-40B4-BE49-F238E27FC236}">
                <a16:creationId xmlns:a16="http://schemas.microsoft.com/office/drawing/2014/main" xmlns="" id="{45968D27-8AC2-436B-8DED-30C0BC1BE39D}"/>
              </a:ext>
            </a:extLst>
          </p:cNvPr>
          <p:cNvSpPr/>
          <p:nvPr/>
        </p:nvSpPr>
        <p:spPr>
          <a:xfrm rot="5400000">
            <a:off x="2778770" y="4787943"/>
            <a:ext cx="521377" cy="1791985"/>
          </a:xfrm>
          <a:prstGeom prst="can">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7" name="矩形 796">
            <a:extLst>
              <a:ext uri="{FF2B5EF4-FFF2-40B4-BE49-F238E27FC236}">
                <a16:creationId xmlns:a16="http://schemas.microsoft.com/office/drawing/2014/main" xmlns="" id="{3B62486A-8E99-43C4-9CE1-9F8DE608E2BA}"/>
              </a:ext>
            </a:extLst>
          </p:cNvPr>
          <p:cNvSpPr/>
          <p:nvPr/>
        </p:nvSpPr>
        <p:spPr>
          <a:xfrm rot="8100000">
            <a:off x="366878" y="4455034"/>
            <a:ext cx="112907" cy="112907"/>
          </a:xfrm>
          <a:prstGeom prst="rect">
            <a:avLst/>
          </a:prstGeom>
          <a:solidFill>
            <a:srgbClr val="FB880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8" name="矩形 797">
            <a:extLst>
              <a:ext uri="{FF2B5EF4-FFF2-40B4-BE49-F238E27FC236}">
                <a16:creationId xmlns:a16="http://schemas.microsoft.com/office/drawing/2014/main" xmlns="" id="{E399F51E-C25E-4FCF-8E0A-BBB1B1EA7534}"/>
              </a:ext>
            </a:extLst>
          </p:cNvPr>
          <p:cNvSpPr/>
          <p:nvPr/>
        </p:nvSpPr>
        <p:spPr>
          <a:xfrm rot="8100000">
            <a:off x="5966185" y="6273249"/>
            <a:ext cx="112907" cy="11290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9" name="矩形 798">
            <a:extLst>
              <a:ext uri="{FF2B5EF4-FFF2-40B4-BE49-F238E27FC236}">
                <a16:creationId xmlns:a16="http://schemas.microsoft.com/office/drawing/2014/main" xmlns="" id="{FAC49821-9851-44BD-8ABC-161DF79DA6F7}"/>
              </a:ext>
            </a:extLst>
          </p:cNvPr>
          <p:cNvSpPr/>
          <p:nvPr/>
        </p:nvSpPr>
        <p:spPr>
          <a:xfrm rot="8100000">
            <a:off x="10807674" y="322612"/>
            <a:ext cx="112907" cy="112907"/>
          </a:xfrm>
          <a:prstGeom prst="rect">
            <a:avLst/>
          </a:prstGeom>
          <a:noFill/>
          <a:ln w="28575">
            <a:solidFill>
              <a:srgbClr val="F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1" name="等腰三角形 820">
            <a:extLst>
              <a:ext uri="{FF2B5EF4-FFF2-40B4-BE49-F238E27FC236}">
                <a16:creationId xmlns:a16="http://schemas.microsoft.com/office/drawing/2014/main" xmlns="" id="{B4D97F9E-C911-4ED1-9DBD-2C3F4C114428}"/>
              </a:ext>
            </a:extLst>
          </p:cNvPr>
          <p:cNvSpPr/>
          <p:nvPr/>
        </p:nvSpPr>
        <p:spPr>
          <a:xfrm rot="2681942">
            <a:off x="529049" y="6111465"/>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2" name="等腰三角形 821">
            <a:extLst>
              <a:ext uri="{FF2B5EF4-FFF2-40B4-BE49-F238E27FC236}">
                <a16:creationId xmlns:a16="http://schemas.microsoft.com/office/drawing/2014/main" xmlns="" id="{E9C08FB6-427E-401E-908F-ABD059D896E6}"/>
              </a:ext>
            </a:extLst>
          </p:cNvPr>
          <p:cNvSpPr/>
          <p:nvPr/>
        </p:nvSpPr>
        <p:spPr>
          <a:xfrm rot="20242383">
            <a:off x="11481071" y="1922240"/>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7" name="文本框 526">
            <a:extLst>
              <a:ext uri="{FF2B5EF4-FFF2-40B4-BE49-F238E27FC236}">
                <a16:creationId xmlns:a16="http://schemas.microsoft.com/office/drawing/2014/main" xmlns="" id="{6C1F380C-8148-4F8C-5F7C-AA4CD5DD5DBF}"/>
              </a:ext>
            </a:extLst>
          </p:cNvPr>
          <p:cNvSpPr txBox="1"/>
          <p:nvPr/>
        </p:nvSpPr>
        <p:spPr>
          <a:xfrm>
            <a:off x="1845294" y="3959634"/>
            <a:ext cx="7918160" cy="491225"/>
          </a:xfrm>
          <a:prstGeom prst="rect">
            <a:avLst/>
          </a:prstGeom>
          <a:noFill/>
        </p:spPr>
        <p:txBody>
          <a:bodyPr wrap="square" rtlCol="0">
            <a:spAutoFit/>
          </a:bodyPr>
          <a:lstStyle/>
          <a:p>
            <a:pPr algn="ctr">
              <a:lnSpc>
                <a:spcPct val="200000"/>
              </a:lnSpc>
            </a:pPr>
            <a:r>
              <a:rPr lang="en-US" altLang="zh-CN" sz="700" dirty="0">
                <a:cs typeface="+mn-ea"/>
                <a:sym typeface="+mn-lt"/>
              </a:rPr>
              <a:t>red memphis simple work summary report general ppt template. red memphis simple work summary report general ppt template. red memphis simple work summary report general ppt template. red memphis simple work summary report general ppt template. red memphis simple work summary report general ppt template.</a:t>
            </a:r>
            <a:endParaRPr lang="zh-CN" altLang="en-US" sz="700" dirty="0">
              <a:cs typeface="+mn-ea"/>
              <a:sym typeface="+mn-lt"/>
            </a:endParaRPr>
          </a:p>
        </p:txBody>
      </p:sp>
      <p:sp>
        <p:nvSpPr>
          <p:cNvPr id="2" name="文本框 1">
            <a:extLst>
              <a:ext uri="{FF2B5EF4-FFF2-40B4-BE49-F238E27FC236}">
                <a16:creationId xmlns:a16="http://schemas.microsoft.com/office/drawing/2014/main" xmlns="" id="{CBA22C8B-DB29-906B-D3E4-763D82684AA2}"/>
              </a:ext>
            </a:extLst>
          </p:cNvPr>
          <p:cNvSpPr txBox="1"/>
          <p:nvPr/>
        </p:nvSpPr>
        <p:spPr>
          <a:xfrm>
            <a:off x="3969488" y="2940540"/>
            <a:ext cx="4411068" cy="769441"/>
          </a:xfrm>
          <a:prstGeom prst="rect">
            <a:avLst/>
          </a:prstGeom>
          <a:noFill/>
        </p:spPr>
        <p:txBody>
          <a:bodyPr wrap="square" rtlCol="0">
            <a:spAutoFit/>
          </a:bodyPr>
          <a:lstStyle/>
          <a:p>
            <a:pPr algn="dist"/>
            <a:r>
              <a:rPr lang="zh-CN" altLang="en-US" sz="4400" b="1" dirty="0">
                <a:cs typeface="+mn-ea"/>
                <a:sym typeface="+mn-lt"/>
              </a:rPr>
              <a:t>灭火的基本方法</a:t>
            </a:r>
          </a:p>
        </p:txBody>
      </p:sp>
      <p:sp>
        <p:nvSpPr>
          <p:cNvPr id="4" name="椭圆 3">
            <a:extLst>
              <a:ext uri="{FF2B5EF4-FFF2-40B4-BE49-F238E27FC236}">
                <a16:creationId xmlns:a16="http://schemas.microsoft.com/office/drawing/2014/main" xmlns="" id="{E049613E-8EEC-CA30-9AAD-A9839BF4AFD6}"/>
              </a:ext>
            </a:extLst>
          </p:cNvPr>
          <p:cNvSpPr/>
          <p:nvPr/>
        </p:nvSpPr>
        <p:spPr>
          <a:xfrm>
            <a:off x="5528853" y="1727542"/>
            <a:ext cx="931749" cy="889985"/>
          </a:xfrm>
          <a:prstGeom prst="ellipse">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525" name="文本框 524">
            <a:extLst>
              <a:ext uri="{FF2B5EF4-FFF2-40B4-BE49-F238E27FC236}">
                <a16:creationId xmlns:a16="http://schemas.microsoft.com/office/drawing/2014/main" xmlns="" id="{CBD49061-EDCB-99F7-0FBA-B5E229FADB7B}"/>
              </a:ext>
            </a:extLst>
          </p:cNvPr>
          <p:cNvSpPr txBox="1"/>
          <p:nvPr/>
        </p:nvSpPr>
        <p:spPr>
          <a:xfrm>
            <a:off x="5712287" y="1961717"/>
            <a:ext cx="493893" cy="400110"/>
          </a:xfrm>
          <a:prstGeom prst="rect">
            <a:avLst/>
          </a:prstGeom>
          <a:noFill/>
        </p:spPr>
        <p:txBody>
          <a:bodyPr wrap="square" rtlCol="0">
            <a:spAutoFit/>
          </a:bodyPr>
          <a:lstStyle/>
          <a:p>
            <a:pPr algn="dist"/>
            <a:r>
              <a:rPr lang="en-US" altLang="zh-CN" sz="2000" b="1" dirty="0">
                <a:solidFill>
                  <a:schemeClr val="bg1"/>
                </a:solidFill>
                <a:cs typeface="+mn-ea"/>
                <a:sym typeface="+mn-lt"/>
              </a:rPr>
              <a:t>03</a:t>
            </a:r>
            <a:endParaRPr lang="zh-CN" altLang="en-US" sz="2000" b="1" dirty="0">
              <a:solidFill>
                <a:schemeClr val="bg1"/>
              </a:solidFill>
              <a:cs typeface="+mn-ea"/>
              <a:sym typeface="+mn-lt"/>
            </a:endParaRPr>
          </a:p>
        </p:txBody>
      </p:sp>
    </p:spTree>
    <p:extLst>
      <p:ext uri="{BB962C8B-B14F-4D97-AF65-F5344CB8AC3E}">
        <p14:creationId xmlns:p14="http://schemas.microsoft.com/office/powerpoint/2010/main" val="1899990452"/>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23"/>
                                        </p:tgtEl>
                                        <p:attrNameLst>
                                          <p:attrName>style.visibility</p:attrName>
                                        </p:attrNameLst>
                                      </p:cBhvr>
                                      <p:to>
                                        <p:strVal val="visible"/>
                                      </p:to>
                                    </p:set>
                                    <p:anim calcmode="lin" valueType="num">
                                      <p:cBhvr>
                                        <p:cTn id="7" dur="500" fill="hold"/>
                                        <p:tgtEl>
                                          <p:spTgt spid="823"/>
                                        </p:tgtEl>
                                        <p:attrNameLst>
                                          <p:attrName>ppt_w</p:attrName>
                                        </p:attrNameLst>
                                      </p:cBhvr>
                                      <p:tavLst>
                                        <p:tav tm="0">
                                          <p:val>
                                            <p:fltVal val="0"/>
                                          </p:val>
                                        </p:tav>
                                        <p:tav tm="100000">
                                          <p:val>
                                            <p:strVal val="#ppt_w"/>
                                          </p:val>
                                        </p:tav>
                                      </p:tavLst>
                                    </p:anim>
                                    <p:anim calcmode="lin" valueType="num">
                                      <p:cBhvr>
                                        <p:cTn id="8" dur="500" fill="hold"/>
                                        <p:tgtEl>
                                          <p:spTgt spid="823"/>
                                        </p:tgtEl>
                                        <p:attrNameLst>
                                          <p:attrName>ppt_h</p:attrName>
                                        </p:attrNameLst>
                                      </p:cBhvr>
                                      <p:tavLst>
                                        <p:tav tm="0">
                                          <p:val>
                                            <p:fltVal val="0"/>
                                          </p:val>
                                        </p:tav>
                                        <p:tav tm="100000">
                                          <p:val>
                                            <p:strVal val="#ppt_h"/>
                                          </p:val>
                                        </p:tav>
                                      </p:tavLst>
                                    </p:anim>
                                    <p:animEffect transition="in" filter="fade">
                                      <p:cBhvr>
                                        <p:cTn id="9" dur="500"/>
                                        <p:tgtEl>
                                          <p:spTgt spid="823"/>
                                        </p:tgtEl>
                                      </p:cBhvr>
                                    </p:animEffect>
                                  </p:childTnLst>
                                </p:cTn>
                              </p:par>
                              <p:par>
                                <p:cTn id="10" presetID="53" presetClass="entr" presetSubtype="16" fill="hold" nodeType="withEffect">
                                  <p:stCondLst>
                                    <p:cond delay="0"/>
                                  </p:stCondLst>
                                  <p:childTnLst>
                                    <p:set>
                                      <p:cBhvr>
                                        <p:cTn id="11" dur="1" fill="hold">
                                          <p:stCondLst>
                                            <p:cond delay="0"/>
                                          </p:stCondLst>
                                        </p:cTn>
                                        <p:tgtEl>
                                          <p:spTgt spid="800"/>
                                        </p:tgtEl>
                                        <p:attrNameLst>
                                          <p:attrName>style.visibility</p:attrName>
                                        </p:attrNameLst>
                                      </p:cBhvr>
                                      <p:to>
                                        <p:strVal val="visible"/>
                                      </p:to>
                                    </p:set>
                                    <p:anim calcmode="lin" valueType="num">
                                      <p:cBhvr>
                                        <p:cTn id="12" dur="500" fill="hold"/>
                                        <p:tgtEl>
                                          <p:spTgt spid="800"/>
                                        </p:tgtEl>
                                        <p:attrNameLst>
                                          <p:attrName>ppt_w</p:attrName>
                                        </p:attrNameLst>
                                      </p:cBhvr>
                                      <p:tavLst>
                                        <p:tav tm="0">
                                          <p:val>
                                            <p:fltVal val="0"/>
                                          </p:val>
                                        </p:tav>
                                        <p:tav tm="100000">
                                          <p:val>
                                            <p:strVal val="#ppt_w"/>
                                          </p:val>
                                        </p:tav>
                                      </p:tavLst>
                                    </p:anim>
                                    <p:anim calcmode="lin" valueType="num">
                                      <p:cBhvr>
                                        <p:cTn id="13" dur="500" fill="hold"/>
                                        <p:tgtEl>
                                          <p:spTgt spid="800"/>
                                        </p:tgtEl>
                                        <p:attrNameLst>
                                          <p:attrName>ppt_h</p:attrName>
                                        </p:attrNameLst>
                                      </p:cBhvr>
                                      <p:tavLst>
                                        <p:tav tm="0">
                                          <p:val>
                                            <p:fltVal val="0"/>
                                          </p:val>
                                        </p:tav>
                                        <p:tav tm="100000">
                                          <p:val>
                                            <p:strVal val="#ppt_h"/>
                                          </p:val>
                                        </p:tav>
                                      </p:tavLst>
                                    </p:anim>
                                    <p:animEffect transition="in" filter="fade">
                                      <p:cBhvr>
                                        <p:cTn id="14" dur="500"/>
                                        <p:tgtEl>
                                          <p:spTgt spid="800"/>
                                        </p:tgtEl>
                                      </p:cBhvr>
                                    </p:animEffect>
                                  </p:childTnLst>
                                </p:cTn>
                              </p:par>
                              <p:par>
                                <p:cTn id="15" presetID="53" presetClass="entr" presetSubtype="16" fill="hold" nodeType="withEffect">
                                  <p:stCondLst>
                                    <p:cond delay="0"/>
                                  </p:stCondLst>
                                  <p:childTnLst>
                                    <p:set>
                                      <p:cBhvr>
                                        <p:cTn id="16" dur="1" fill="hold">
                                          <p:stCondLst>
                                            <p:cond delay="0"/>
                                          </p:stCondLst>
                                        </p:cTn>
                                        <p:tgtEl>
                                          <p:spTgt spid="565"/>
                                        </p:tgtEl>
                                        <p:attrNameLst>
                                          <p:attrName>style.visibility</p:attrName>
                                        </p:attrNameLst>
                                      </p:cBhvr>
                                      <p:to>
                                        <p:strVal val="visible"/>
                                      </p:to>
                                    </p:set>
                                    <p:anim calcmode="lin" valueType="num">
                                      <p:cBhvr>
                                        <p:cTn id="17" dur="500" fill="hold"/>
                                        <p:tgtEl>
                                          <p:spTgt spid="565"/>
                                        </p:tgtEl>
                                        <p:attrNameLst>
                                          <p:attrName>ppt_w</p:attrName>
                                        </p:attrNameLst>
                                      </p:cBhvr>
                                      <p:tavLst>
                                        <p:tav tm="0">
                                          <p:val>
                                            <p:fltVal val="0"/>
                                          </p:val>
                                        </p:tav>
                                        <p:tav tm="100000">
                                          <p:val>
                                            <p:strVal val="#ppt_w"/>
                                          </p:val>
                                        </p:tav>
                                      </p:tavLst>
                                    </p:anim>
                                    <p:anim calcmode="lin" valueType="num">
                                      <p:cBhvr>
                                        <p:cTn id="18" dur="500" fill="hold"/>
                                        <p:tgtEl>
                                          <p:spTgt spid="565"/>
                                        </p:tgtEl>
                                        <p:attrNameLst>
                                          <p:attrName>ppt_h</p:attrName>
                                        </p:attrNameLst>
                                      </p:cBhvr>
                                      <p:tavLst>
                                        <p:tav tm="0">
                                          <p:val>
                                            <p:fltVal val="0"/>
                                          </p:val>
                                        </p:tav>
                                        <p:tav tm="100000">
                                          <p:val>
                                            <p:strVal val="#ppt_h"/>
                                          </p:val>
                                        </p:tav>
                                      </p:tavLst>
                                    </p:anim>
                                    <p:animEffect transition="in" filter="fade">
                                      <p:cBhvr>
                                        <p:cTn id="19" dur="500"/>
                                        <p:tgtEl>
                                          <p:spTgt spid="565"/>
                                        </p:tgtEl>
                                      </p:cBhvr>
                                    </p:animEffect>
                                  </p:childTnLst>
                                </p:cTn>
                              </p:par>
                              <p:par>
                                <p:cTn id="20" presetID="53" presetClass="entr" presetSubtype="16" fill="hold" nodeType="withEffect">
                                  <p:stCondLst>
                                    <p:cond delay="0"/>
                                  </p:stCondLst>
                                  <p:childTnLst>
                                    <p:set>
                                      <p:cBhvr>
                                        <p:cTn id="21" dur="1" fill="hold">
                                          <p:stCondLst>
                                            <p:cond delay="0"/>
                                          </p:stCondLst>
                                        </p:cTn>
                                        <p:tgtEl>
                                          <p:spTgt spid="564"/>
                                        </p:tgtEl>
                                        <p:attrNameLst>
                                          <p:attrName>style.visibility</p:attrName>
                                        </p:attrNameLst>
                                      </p:cBhvr>
                                      <p:to>
                                        <p:strVal val="visible"/>
                                      </p:to>
                                    </p:set>
                                    <p:anim calcmode="lin" valueType="num">
                                      <p:cBhvr>
                                        <p:cTn id="22" dur="500" fill="hold"/>
                                        <p:tgtEl>
                                          <p:spTgt spid="564"/>
                                        </p:tgtEl>
                                        <p:attrNameLst>
                                          <p:attrName>ppt_w</p:attrName>
                                        </p:attrNameLst>
                                      </p:cBhvr>
                                      <p:tavLst>
                                        <p:tav tm="0">
                                          <p:val>
                                            <p:fltVal val="0"/>
                                          </p:val>
                                        </p:tav>
                                        <p:tav tm="100000">
                                          <p:val>
                                            <p:strVal val="#ppt_w"/>
                                          </p:val>
                                        </p:tav>
                                      </p:tavLst>
                                    </p:anim>
                                    <p:anim calcmode="lin" valueType="num">
                                      <p:cBhvr>
                                        <p:cTn id="23" dur="500" fill="hold"/>
                                        <p:tgtEl>
                                          <p:spTgt spid="564"/>
                                        </p:tgtEl>
                                        <p:attrNameLst>
                                          <p:attrName>ppt_h</p:attrName>
                                        </p:attrNameLst>
                                      </p:cBhvr>
                                      <p:tavLst>
                                        <p:tav tm="0">
                                          <p:val>
                                            <p:fltVal val="0"/>
                                          </p:val>
                                        </p:tav>
                                        <p:tav tm="100000">
                                          <p:val>
                                            <p:strVal val="#ppt_h"/>
                                          </p:val>
                                        </p:tav>
                                      </p:tavLst>
                                    </p:anim>
                                    <p:animEffect transition="in" filter="fade">
                                      <p:cBhvr>
                                        <p:cTn id="24" dur="500"/>
                                        <p:tgtEl>
                                          <p:spTgt spid="564"/>
                                        </p:tgtEl>
                                      </p:cBhvr>
                                    </p:animEffect>
                                  </p:childTnLst>
                                </p:cTn>
                              </p:par>
                              <p:par>
                                <p:cTn id="25" presetID="53" presetClass="entr" presetSubtype="16"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fltVal val="0"/>
                                          </p:val>
                                        </p:tav>
                                        <p:tav tm="100000">
                                          <p:val>
                                            <p:strVal val="#ppt_w"/>
                                          </p:val>
                                        </p:tav>
                                      </p:tavLst>
                                    </p:anim>
                                    <p:anim calcmode="lin" valueType="num">
                                      <p:cBhvr>
                                        <p:cTn id="28" dur="500" fill="hold"/>
                                        <p:tgtEl>
                                          <p:spTgt spid="97"/>
                                        </p:tgtEl>
                                        <p:attrNameLst>
                                          <p:attrName>ppt_h</p:attrName>
                                        </p:attrNameLst>
                                      </p:cBhvr>
                                      <p:tavLst>
                                        <p:tav tm="0">
                                          <p:val>
                                            <p:fltVal val="0"/>
                                          </p:val>
                                        </p:tav>
                                        <p:tav tm="100000">
                                          <p:val>
                                            <p:strVal val="#ppt_h"/>
                                          </p:val>
                                        </p:tav>
                                      </p:tavLst>
                                    </p:anim>
                                    <p:animEffect transition="in" filter="fade">
                                      <p:cBhvr>
                                        <p:cTn id="29" dur="500"/>
                                        <p:tgtEl>
                                          <p:spTgt spid="9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500" fill="hold"/>
                                        <p:tgtEl>
                                          <p:spTgt spid="98"/>
                                        </p:tgtEl>
                                        <p:attrNameLst>
                                          <p:attrName>ppt_w</p:attrName>
                                        </p:attrNameLst>
                                      </p:cBhvr>
                                      <p:tavLst>
                                        <p:tav tm="0">
                                          <p:val>
                                            <p:fltVal val="0"/>
                                          </p:val>
                                        </p:tav>
                                        <p:tav tm="100000">
                                          <p:val>
                                            <p:strVal val="#ppt_w"/>
                                          </p:val>
                                        </p:tav>
                                      </p:tavLst>
                                    </p:anim>
                                    <p:anim calcmode="lin" valueType="num">
                                      <p:cBhvr>
                                        <p:cTn id="33" dur="500" fill="hold"/>
                                        <p:tgtEl>
                                          <p:spTgt spid="98"/>
                                        </p:tgtEl>
                                        <p:attrNameLst>
                                          <p:attrName>ppt_h</p:attrName>
                                        </p:attrNameLst>
                                      </p:cBhvr>
                                      <p:tavLst>
                                        <p:tav tm="0">
                                          <p:val>
                                            <p:fltVal val="0"/>
                                          </p:val>
                                        </p:tav>
                                        <p:tav tm="100000">
                                          <p:val>
                                            <p:strVal val="#ppt_h"/>
                                          </p:val>
                                        </p:tav>
                                      </p:tavLst>
                                    </p:anim>
                                    <p:animEffect transition="in" filter="fade">
                                      <p:cBhvr>
                                        <p:cTn id="34" dur="500"/>
                                        <p:tgtEl>
                                          <p:spTgt spid="9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p:cTn id="37" dur="500" fill="hold"/>
                                        <p:tgtEl>
                                          <p:spTgt spid="99"/>
                                        </p:tgtEl>
                                        <p:attrNameLst>
                                          <p:attrName>ppt_w</p:attrName>
                                        </p:attrNameLst>
                                      </p:cBhvr>
                                      <p:tavLst>
                                        <p:tav tm="0">
                                          <p:val>
                                            <p:fltVal val="0"/>
                                          </p:val>
                                        </p:tav>
                                        <p:tav tm="100000">
                                          <p:val>
                                            <p:strVal val="#ppt_w"/>
                                          </p:val>
                                        </p:tav>
                                      </p:tavLst>
                                    </p:anim>
                                    <p:anim calcmode="lin" valueType="num">
                                      <p:cBhvr>
                                        <p:cTn id="38" dur="500" fill="hold"/>
                                        <p:tgtEl>
                                          <p:spTgt spid="99"/>
                                        </p:tgtEl>
                                        <p:attrNameLst>
                                          <p:attrName>ppt_h</p:attrName>
                                        </p:attrNameLst>
                                      </p:cBhvr>
                                      <p:tavLst>
                                        <p:tav tm="0">
                                          <p:val>
                                            <p:fltVal val="0"/>
                                          </p:val>
                                        </p:tav>
                                        <p:tav tm="100000">
                                          <p:val>
                                            <p:strVal val="#ppt_h"/>
                                          </p:val>
                                        </p:tav>
                                      </p:tavLst>
                                    </p:anim>
                                    <p:animEffect transition="in" filter="fade">
                                      <p:cBhvr>
                                        <p:cTn id="39" dur="500"/>
                                        <p:tgtEl>
                                          <p:spTgt spid="99"/>
                                        </p:tgtEl>
                                      </p:cBhvr>
                                    </p:animEffect>
                                  </p:childTnLst>
                                </p:cTn>
                              </p:par>
                              <p:par>
                                <p:cTn id="40" presetID="53" presetClass="entr" presetSubtype="16" fill="hold" nodeType="with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p:cTn id="42" dur="500" fill="hold"/>
                                        <p:tgtEl>
                                          <p:spTgt spid="101"/>
                                        </p:tgtEl>
                                        <p:attrNameLst>
                                          <p:attrName>ppt_w</p:attrName>
                                        </p:attrNameLst>
                                      </p:cBhvr>
                                      <p:tavLst>
                                        <p:tav tm="0">
                                          <p:val>
                                            <p:fltVal val="0"/>
                                          </p:val>
                                        </p:tav>
                                        <p:tav tm="100000">
                                          <p:val>
                                            <p:strVal val="#ppt_w"/>
                                          </p:val>
                                        </p:tav>
                                      </p:tavLst>
                                    </p:anim>
                                    <p:anim calcmode="lin" valueType="num">
                                      <p:cBhvr>
                                        <p:cTn id="43" dur="500" fill="hold"/>
                                        <p:tgtEl>
                                          <p:spTgt spid="101"/>
                                        </p:tgtEl>
                                        <p:attrNameLst>
                                          <p:attrName>ppt_h</p:attrName>
                                        </p:attrNameLst>
                                      </p:cBhvr>
                                      <p:tavLst>
                                        <p:tav tm="0">
                                          <p:val>
                                            <p:fltVal val="0"/>
                                          </p:val>
                                        </p:tav>
                                        <p:tav tm="100000">
                                          <p:val>
                                            <p:strVal val="#ppt_h"/>
                                          </p:val>
                                        </p:tav>
                                      </p:tavLst>
                                    </p:anim>
                                    <p:animEffect transition="in" filter="fade">
                                      <p:cBhvr>
                                        <p:cTn id="44" dur="500"/>
                                        <p:tgtEl>
                                          <p:spTgt spid="10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32"/>
                                        </p:tgtEl>
                                        <p:attrNameLst>
                                          <p:attrName>style.visibility</p:attrName>
                                        </p:attrNameLst>
                                      </p:cBhvr>
                                      <p:to>
                                        <p:strVal val="visible"/>
                                      </p:to>
                                    </p:set>
                                    <p:anim calcmode="lin" valueType="num">
                                      <p:cBhvr>
                                        <p:cTn id="47" dur="500" fill="hold"/>
                                        <p:tgtEl>
                                          <p:spTgt spid="332"/>
                                        </p:tgtEl>
                                        <p:attrNameLst>
                                          <p:attrName>ppt_w</p:attrName>
                                        </p:attrNameLst>
                                      </p:cBhvr>
                                      <p:tavLst>
                                        <p:tav tm="0">
                                          <p:val>
                                            <p:fltVal val="0"/>
                                          </p:val>
                                        </p:tav>
                                        <p:tav tm="100000">
                                          <p:val>
                                            <p:strVal val="#ppt_w"/>
                                          </p:val>
                                        </p:tav>
                                      </p:tavLst>
                                    </p:anim>
                                    <p:anim calcmode="lin" valueType="num">
                                      <p:cBhvr>
                                        <p:cTn id="48" dur="500" fill="hold"/>
                                        <p:tgtEl>
                                          <p:spTgt spid="332"/>
                                        </p:tgtEl>
                                        <p:attrNameLst>
                                          <p:attrName>ppt_h</p:attrName>
                                        </p:attrNameLst>
                                      </p:cBhvr>
                                      <p:tavLst>
                                        <p:tav tm="0">
                                          <p:val>
                                            <p:fltVal val="0"/>
                                          </p:val>
                                        </p:tav>
                                        <p:tav tm="100000">
                                          <p:val>
                                            <p:strVal val="#ppt_h"/>
                                          </p:val>
                                        </p:tav>
                                      </p:tavLst>
                                    </p:anim>
                                    <p:animEffect transition="in" filter="fade">
                                      <p:cBhvr>
                                        <p:cTn id="49" dur="500"/>
                                        <p:tgtEl>
                                          <p:spTgt spid="3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96"/>
                                        </p:tgtEl>
                                        <p:attrNameLst>
                                          <p:attrName>style.visibility</p:attrName>
                                        </p:attrNameLst>
                                      </p:cBhvr>
                                      <p:to>
                                        <p:strVal val="visible"/>
                                      </p:to>
                                    </p:set>
                                    <p:anim calcmode="lin" valueType="num">
                                      <p:cBhvr>
                                        <p:cTn id="52" dur="500" fill="hold"/>
                                        <p:tgtEl>
                                          <p:spTgt spid="796"/>
                                        </p:tgtEl>
                                        <p:attrNameLst>
                                          <p:attrName>ppt_w</p:attrName>
                                        </p:attrNameLst>
                                      </p:cBhvr>
                                      <p:tavLst>
                                        <p:tav tm="0">
                                          <p:val>
                                            <p:fltVal val="0"/>
                                          </p:val>
                                        </p:tav>
                                        <p:tav tm="100000">
                                          <p:val>
                                            <p:strVal val="#ppt_w"/>
                                          </p:val>
                                        </p:tav>
                                      </p:tavLst>
                                    </p:anim>
                                    <p:anim calcmode="lin" valueType="num">
                                      <p:cBhvr>
                                        <p:cTn id="53" dur="500" fill="hold"/>
                                        <p:tgtEl>
                                          <p:spTgt spid="796"/>
                                        </p:tgtEl>
                                        <p:attrNameLst>
                                          <p:attrName>ppt_h</p:attrName>
                                        </p:attrNameLst>
                                      </p:cBhvr>
                                      <p:tavLst>
                                        <p:tav tm="0">
                                          <p:val>
                                            <p:fltVal val="0"/>
                                          </p:val>
                                        </p:tav>
                                        <p:tav tm="100000">
                                          <p:val>
                                            <p:strVal val="#ppt_h"/>
                                          </p:val>
                                        </p:tav>
                                      </p:tavLst>
                                    </p:anim>
                                    <p:animEffect transition="in" filter="fade">
                                      <p:cBhvr>
                                        <p:cTn id="54" dur="500"/>
                                        <p:tgtEl>
                                          <p:spTgt spid="79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797"/>
                                        </p:tgtEl>
                                        <p:attrNameLst>
                                          <p:attrName>style.visibility</p:attrName>
                                        </p:attrNameLst>
                                      </p:cBhvr>
                                      <p:to>
                                        <p:strVal val="visible"/>
                                      </p:to>
                                    </p:set>
                                    <p:anim calcmode="lin" valueType="num">
                                      <p:cBhvr>
                                        <p:cTn id="57" dur="500" fill="hold"/>
                                        <p:tgtEl>
                                          <p:spTgt spid="797"/>
                                        </p:tgtEl>
                                        <p:attrNameLst>
                                          <p:attrName>ppt_w</p:attrName>
                                        </p:attrNameLst>
                                      </p:cBhvr>
                                      <p:tavLst>
                                        <p:tav tm="0">
                                          <p:val>
                                            <p:fltVal val="0"/>
                                          </p:val>
                                        </p:tav>
                                        <p:tav tm="100000">
                                          <p:val>
                                            <p:strVal val="#ppt_w"/>
                                          </p:val>
                                        </p:tav>
                                      </p:tavLst>
                                    </p:anim>
                                    <p:anim calcmode="lin" valueType="num">
                                      <p:cBhvr>
                                        <p:cTn id="58" dur="500" fill="hold"/>
                                        <p:tgtEl>
                                          <p:spTgt spid="797"/>
                                        </p:tgtEl>
                                        <p:attrNameLst>
                                          <p:attrName>ppt_h</p:attrName>
                                        </p:attrNameLst>
                                      </p:cBhvr>
                                      <p:tavLst>
                                        <p:tav tm="0">
                                          <p:val>
                                            <p:fltVal val="0"/>
                                          </p:val>
                                        </p:tav>
                                        <p:tav tm="100000">
                                          <p:val>
                                            <p:strVal val="#ppt_h"/>
                                          </p:val>
                                        </p:tav>
                                      </p:tavLst>
                                    </p:anim>
                                    <p:animEffect transition="in" filter="fade">
                                      <p:cBhvr>
                                        <p:cTn id="59" dur="500"/>
                                        <p:tgtEl>
                                          <p:spTgt spid="79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798"/>
                                        </p:tgtEl>
                                        <p:attrNameLst>
                                          <p:attrName>style.visibility</p:attrName>
                                        </p:attrNameLst>
                                      </p:cBhvr>
                                      <p:to>
                                        <p:strVal val="visible"/>
                                      </p:to>
                                    </p:set>
                                    <p:anim calcmode="lin" valueType="num">
                                      <p:cBhvr>
                                        <p:cTn id="62" dur="500" fill="hold"/>
                                        <p:tgtEl>
                                          <p:spTgt spid="798"/>
                                        </p:tgtEl>
                                        <p:attrNameLst>
                                          <p:attrName>ppt_w</p:attrName>
                                        </p:attrNameLst>
                                      </p:cBhvr>
                                      <p:tavLst>
                                        <p:tav tm="0">
                                          <p:val>
                                            <p:fltVal val="0"/>
                                          </p:val>
                                        </p:tav>
                                        <p:tav tm="100000">
                                          <p:val>
                                            <p:strVal val="#ppt_w"/>
                                          </p:val>
                                        </p:tav>
                                      </p:tavLst>
                                    </p:anim>
                                    <p:anim calcmode="lin" valueType="num">
                                      <p:cBhvr>
                                        <p:cTn id="63" dur="500" fill="hold"/>
                                        <p:tgtEl>
                                          <p:spTgt spid="798"/>
                                        </p:tgtEl>
                                        <p:attrNameLst>
                                          <p:attrName>ppt_h</p:attrName>
                                        </p:attrNameLst>
                                      </p:cBhvr>
                                      <p:tavLst>
                                        <p:tav tm="0">
                                          <p:val>
                                            <p:fltVal val="0"/>
                                          </p:val>
                                        </p:tav>
                                        <p:tav tm="100000">
                                          <p:val>
                                            <p:strVal val="#ppt_h"/>
                                          </p:val>
                                        </p:tav>
                                      </p:tavLst>
                                    </p:anim>
                                    <p:animEffect transition="in" filter="fade">
                                      <p:cBhvr>
                                        <p:cTn id="64" dur="500"/>
                                        <p:tgtEl>
                                          <p:spTgt spid="79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799"/>
                                        </p:tgtEl>
                                        <p:attrNameLst>
                                          <p:attrName>style.visibility</p:attrName>
                                        </p:attrNameLst>
                                      </p:cBhvr>
                                      <p:to>
                                        <p:strVal val="visible"/>
                                      </p:to>
                                    </p:set>
                                    <p:anim calcmode="lin" valueType="num">
                                      <p:cBhvr>
                                        <p:cTn id="67" dur="500" fill="hold"/>
                                        <p:tgtEl>
                                          <p:spTgt spid="799"/>
                                        </p:tgtEl>
                                        <p:attrNameLst>
                                          <p:attrName>ppt_w</p:attrName>
                                        </p:attrNameLst>
                                      </p:cBhvr>
                                      <p:tavLst>
                                        <p:tav tm="0">
                                          <p:val>
                                            <p:fltVal val="0"/>
                                          </p:val>
                                        </p:tav>
                                        <p:tav tm="100000">
                                          <p:val>
                                            <p:strVal val="#ppt_w"/>
                                          </p:val>
                                        </p:tav>
                                      </p:tavLst>
                                    </p:anim>
                                    <p:anim calcmode="lin" valueType="num">
                                      <p:cBhvr>
                                        <p:cTn id="68" dur="500" fill="hold"/>
                                        <p:tgtEl>
                                          <p:spTgt spid="799"/>
                                        </p:tgtEl>
                                        <p:attrNameLst>
                                          <p:attrName>ppt_h</p:attrName>
                                        </p:attrNameLst>
                                      </p:cBhvr>
                                      <p:tavLst>
                                        <p:tav tm="0">
                                          <p:val>
                                            <p:fltVal val="0"/>
                                          </p:val>
                                        </p:tav>
                                        <p:tav tm="100000">
                                          <p:val>
                                            <p:strVal val="#ppt_h"/>
                                          </p:val>
                                        </p:tav>
                                      </p:tavLst>
                                    </p:anim>
                                    <p:animEffect transition="in" filter="fade">
                                      <p:cBhvr>
                                        <p:cTn id="69" dur="500"/>
                                        <p:tgtEl>
                                          <p:spTgt spid="79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821"/>
                                        </p:tgtEl>
                                        <p:attrNameLst>
                                          <p:attrName>style.visibility</p:attrName>
                                        </p:attrNameLst>
                                      </p:cBhvr>
                                      <p:to>
                                        <p:strVal val="visible"/>
                                      </p:to>
                                    </p:set>
                                    <p:anim calcmode="lin" valueType="num">
                                      <p:cBhvr>
                                        <p:cTn id="72" dur="500" fill="hold"/>
                                        <p:tgtEl>
                                          <p:spTgt spid="821"/>
                                        </p:tgtEl>
                                        <p:attrNameLst>
                                          <p:attrName>ppt_w</p:attrName>
                                        </p:attrNameLst>
                                      </p:cBhvr>
                                      <p:tavLst>
                                        <p:tav tm="0">
                                          <p:val>
                                            <p:fltVal val="0"/>
                                          </p:val>
                                        </p:tav>
                                        <p:tav tm="100000">
                                          <p:val>
                                            <p:strVal val="#ppt_w"/>
                                          </p:val>
                                        </p:tav>
                                      </p:tavLst>
                                    </p:anim>
                                    <p:anim calcmode="lin" valueType="num">
                                      <p:cBhvr>
                                        <p:cTn id="73" dur="500" fill="hold"/>
                                        <p:tgtEl>
                                          <p:spTgt spid="821"/>
                                        </p:tgtEl>
                                        <p:attrNameLst>
                                          <p:attrName>ppt_h</p:attrName>
                                        </p:attrNameLst>
                                      </p:cBhvr>
                                      <p:tavLst>
                                        <p:tav tm="0">
                                          <p:val>
                                            <p:fltVal val="0"/>
                                          </p:val>
                                        </p:tav>
                                        <p:tav tm="100000">
                                          <p:val>
                                            <p:strVal val="#ppt_h"/>
                                          </p:val>
                                        </p:tav>
                                      </p:tavLst>
                                    </p:anim>
                                    <p:animEffect transition="in" filter="fade">
                                      <p:cBhvr>
                                        <p:cTn id="74" dur="500"/>
                                        <p:tgtEl>
                                          <p:spTgt spid="821"/>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822"/>
                                        </p:tgtEl>
                                        <p:attrNameLst>
                                          <p:attrName>style.visibility</p:attrName>
                                        </p:attrNameLst>
                                      </p:cBhvr>
                                      <p:to>
                                        <p:strVal val="visible"/>
                                      </p:to>
                                    </p:set>
                                    <p:anim calcmode="lin" valueType="num">
                                      <p:cBhvr>
                                        <p:cTn id="77" dur="500" fill="hold"/>
                                        <p:tgtEl>
                                          <p:spTgt spid="822"/>
                                        </p:tgtEl>
                                        <p:attrNameLst>
                                          <p:attrName>ppt_w</p:attrName>
                                        </p:attrNameLst>
                                      </p:cBhvr>
                                      <p:tavLst>
                                        <p:tav tm="0">
                                          <p:val>
                                            <p:fltVal val="0"/>
                                          </p:val>
                                        </p:tav>
                                        <p:tav tm="100000">
                                          <p:val>
                                            <p:strVal val="#ppt_w"/>
                                          </p:val>
                                        </p:tav>
                                      </p:tavLst>
                                    </p:anim>
                                    <p:anim calcmode="lin" valueType="num">
                                      <p:cBhvr>
                                        <p:cTn id="78" dur="500" fill="hold"/>
                                        <p:tgtEl>
                                          <p:spTgt spid="822"/>
                                        </p:tgtEl>
                                        <p:attrNameLst>
                                          <p:attrName>ppt_h</p:attrName>
                                        </p:attrNameLst>
                                      </p:cBhvr>
                                      <p:tavLst>
                                        <p:tav tm="0">
                                          <p:val>
                                            <p:fltVal val="0"/>
                                          </p:val>
                                        </p:tav>
                                        <p:tav tm="100000">
                                          <p:val>
                                            <p:strVal val="#ppt_h"/>
                                          </p:val>
                                        </p:tav>
                                      </p:tavLst>
                                    </p:anim>
                                    <p:animEffect transition="in" filter="fade">
                                      <p:cBhvr>
                                        <p:cTn id="79" dur="500"/>
                                        <p:tgtEl>
                                          <p:spTgt spid="822"/>
                                        </p:tgtEl>
                                      </p:cBhvr>
                                    </p:animEffect>
                                  </p:childTnLst>
                                </p:cTn>
                              </p:par>
                              <p:par>
                                <p:cTn id="80" presetID="2" presetClass="entr" presetSubtype="4" fill="hold" grpId="0" nodeType="withEffect">
                                  <p:stCondLst>
                                    <p:cond delay="1000"/>
                                  </p:stCondLst>
                                  <p:childTnLst>
                                    <p:set>
                                      <p:cBhvr>
                                        <p:cTn id="81" dur="1" fill="hold">
                                          <p:stCondLst>
                                            <p:cond delay="0"/>
                                          </p:stCondLst>
                                        </p:cTn>
                                        <p:tgtEl>
                                          <p:spTgt spid="527"/>
                                        </p:tgtEl>
                                        <p:attrNameLst>
                                          <p:attrName>style.visibility</p:attrName>
                                        </p:attrNameLst>
                                      </p:cBhvr>
                                      <p:to>
                                        <p:strVal val="visible"/>
                                      </p:to>
                                    </p:set>
                                    <p:anim calcmode="lin" valueType="num">
                                      <p:cBhvr additive="base">
                                        <p:cTn id="82" dur="500" fill="hold"/>
                                        <p:tgtEl>
                                          <p:spTgt spid="527"/>
                                        </p:tgtEl>
                                        <p:attrNameLst>
                                          <p:attrName>ppt_x</p:attrName>
                                        </p:attrNameLst>
                                      </p:cBhvr>
                                      <p:tavLst>
                                        <p:tav tm="0">
                                          <p:val>
                                            <p:strVal val="#ppt_x"/>
                                          </p:val>
                                        </p:tav>
                                        <p:tav tm="100000">
                                          <p:val>
                                            <p:strVal val="#ppt_x"/>
                                          </p:val>
                                        </p:tav>
                                      </p:tavLst>
                                    </p:anim>
                                    <p:anim calcmode="lin" valueType="num">
                                      <p:cBhvr additive="base">
                                        <p:cTn id="83" dur="500" fill="hold"/>
                                        <p:tgtEl>
                                          <p:spTgt spid="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animBg="1"/>
      <p:bldP spid="98" grpId="0" animBg="1"/>
      <p:bldP spid="99" grpId="0" animBg="1"/>
      <p:bldP spid="332" grpId="0" animBg="1"/>
      <p:bldP spid="796" grpId="0" animBg="1"/>
      <p:bldP spid="797" grpId="0" animBg="1"/>
      <p:bldP spid="798" grpId="0" animBg="1"/>
      <p:bldP spid="799" grpId="0" animBg="1"/>
      <p:bldP spid="821" grpId="0" animBg="1"/>
      <p:bldP spid="822" grpId="0" animBg="1"/>
      <p:bldP spid="5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574415" y="2703195"/>
            <a:ext cx="2555875" cy="2861310"/>
          </a:xfrm>
          <a:prstGeom prst="rect">
            <a:avLst/>
          </a:prstGeom>
          <a:noFill/>
        </p:spPr>
        <p:txBody>
          <a:bodyPr wrap="square" lIns="91440" tIns="45720" rIns="91440" bIns="45720" rtlCol="0" anchor="t">
            <a:spAutoFit/>
          </a:bodyPr>
          <a:lstStyle/>
          <a:p>
            <a:pPr marL="285750" lvl="0" indent="-285750" algn="l">
              <a:lnSpc>
                <a:spcPct val="125000"/>
              </a:lnSpc>
              <a:buClrTx/>
              <a:buSzTx/>
              <a:buFont typeface="汉仪中简黑简" panose="00020600040101010101" charset="-122"/>
              <a:buChar char="•"/>
            </a:pPr>
            <a:r>
              <a:rPr lang="zh-CN" altLang="en-US" sz="1600" dirty="0">
                <a:cs typeface="+mn-ea"/>
                <a:sym typeface="+mn-lt"/>
              </a:rPr>
              <a:t>使用水枪喷洒到燃烧物，使其冷却熄灭；</a:t>
            </a:r>
          </a:p>
          <a:p>
            <a:pPr marL="285750" lvl="0" indent="-285750" algn="l">
              <a:lnSpc>
                <a:spcPct val="125000"/>
              </a:lnSpc>
              <a:buClrTx/>
              <a:buSzTx/>
              <a:buFont typeface="汉仪中简黑简" panose="00020600040101010101" charset="-122"/>
              <a:buChar char="•"/>
            </a:pPr>
            <a:r>
              <a:rPr lang="zh-CN" altLang="en-US" sz="1600" dirty="0">
                <a:cs typeface="+mn-ea"/>
                <a:sym typeface="+mn-lt"/>
              </a:rPr>
              <a:t>将冷却剂喷洒到相邻的其他尚未燃烧的可燃物或建筑物上，以阻止火灾的蔓延；</a:t>
            </a:r>
          </a:p>
          <a:p>
            <a:pPr marL="285750" lvl="0" indent="-285750" algn="l">
              <a:lnSpc>
                <a:spcPct val="125000"/>
              </a:lnSpc>
              <a:buClrTx/>
              <a:buSzTx/>
              <a:buFont typeface="汉仪中简黑简" panose="00020600040101010101" charset="-122"/>
              <a:buChar char="•"/>
            </a:pPr>
            <a:r>
              <a:rPr lang="zh-CN" altLang="en-US" sz="1600" dirty="0">
                <a:cs typeface="+mn-ea"/>
                <a:sym typeface="+mn-lt"/>
              </a:rPr>
              <a:t>用水冷却建筑构件、生产装置或容器，以防受热变形或爆炸。</a:t>
            </a:r>
          </a:p>
        </p:txBody>
      </p:sp>
      <p:sp>
        <p:nvSpPr>
          <p:cNvPr id="6" name="文本框 5"/>
          <p:cNvSpPr txBox="1"/>
          <p:nvPr/>
        </p:nvSpPr>
        <p:spPr>
          <a:xfrm>
            <a:off x="6399530" y="2703195"/>
            <a:ext cx="2571750" cy="2245360"/>
          </a:xfrm>
          <a:prstGeom prst="rect">
            <a:avLst/>
          </a:prstGeom>
          <a:noFill/>
        </p:spPr>
        <p:txBody>
          <a:bodyPr wrap="square" lIns="91440" tIns="45720" rIns="91440" bIns="45720" rtlCol="0" anchor="t">
            <a:spAutoFit/>
          </a:bodyPr>
          <a:lstStyle/>
          <a:p>
            <a:pPr marL="285750" lvl="0" indent="-285750" algn="l">
              <a:lnSpc>
                <a:spcPct val="125000"/>
              </a:lnSpc>
              <a:buClrTx/>
              <a:buSzTx/>
              <a:buFont typeface="汉仪中简黑简" panose="00020600040101010101" charset="-122"/>
              <a:buChar char="•"/>
            </a:pPr>
            <a:r>
              <a:rPr lang="zh-CN" altLang="en-US" sz="1600" dirty="0">
                <a:cs typeface="+mn-ea"/>
                <a:sym typeface="+mn-lt"/>
              </a:rPr>
              <a:t>用湿棉被、湿麻袋、石棉毯等不燃或难燃物质盖在燃烧物表面；</a:t>
            </a:r>
          </a:p>
          <a:p>
            <a:pPr marL="285750" lvl="0" indent="-285750" algn="l">
              <a:lnSpc>
                <a:spcPct val="125000"/>
              </a:lnSpc>
              <a:buClrTx/>
              <a:buSzTx/>
              <a:buFont typeface="汉仪中简黑简" panose="00020600040101010101" charset="-122"/>
              <a:buChar char="•"/>
            </a:pPr>
            <a:r>
              <a:rPr lang="zh-CN" altLang="en-US" sz="1600" dirty="0">
                <a:cs typeface="+mn-ea"/>
                <a:sym typeface="+mn-lt"/>
              </a:rPr>
              <a:t>较密闭的房间发生火灾时，封堵所有门窗、孔洞，阻止空气进入，使其自行熄灭。</a:t>
            </a:r>
          </a:p>
        </p:txBody>
      </p:sp>
      <p:sp>
        <p:nvSpPr>
          <p:cNvPr id="7" name="文本框 6"/>
          <p:cNvSpPr txBox="1"/>
          <p:nvPr/>
        </p:nvSpPr>
        <p:spPr>
          <a:xfrm>
            <a:off x="9240287" y="2699122"/>
            <a:ext cx="2333941" cy="1630045"/>
          </a:xfrm>
          <a:prstGeom prst="rect">
            <a:avLst/>
          </a:prstGeom>
          <a:noFill/>
        </p:spPr>
        <p:txBody>
          <a:bodyPr wrap="square" lIns="91440" tIns="45720" rIns="91440" bIns="45720" rtlCol="0" anchor="t">
            <a:spAutoFit/>
          </a:bodyPr>
          <a:lstStyle/>
          <a:p>
            <a:pPr marL="285750" lvl="0" indent="-285750" algn="l">
              <a:lnSpc>
                <a:spcPct val="125000"/>
              </a:lnSpc>
              <a:buClrTx/>
              <a:buSzTx/>
              <a:buFont typeface="汉仪中简黑简" panose="00020600040101010101" charset="-122"/>
              <a:buChar char="•"/>
            </a:pPr>
            <a:r>
              <a:rPr lang="zh-CN" altLang="en-US" sz="1600" dirty="0">
                <a:cs typeface="+mn-ea"/>
                <a:sym typeface="+mn-lt"/>
              </a:rPr>
              <a:t>利用ABC干粉或其他有化学成份的药剂喷洒于燃烧物体表面，阻止燃烧的方式称之为化学抑制法。</a:t>
            </a:r>
          </a:p>
        </p:txBody>
      </p:sp>
      <p:sp>
        <p:nvSpPr>
          <p:cNvPr id="15" name="矩形 14"/>
          <p:cNvSpPr/>
          <p:nvPr/>
        </p:nvSpPr>
        <p:spPr>
          <a:xfrm>
            <a:off x="1494158" y="1955585"/>
            <a:ext cx="944880" cy="398780"/>
          </a:xfrm>
          <a:prstGeom prst="rect">
            <a:avLst/>
          </a:prstGeom>
        </p:spPr>
        <p:txBody>
          <a:bodyPr wrap="none">
            <a:spAutoFit/>
          </a:bodyPr>
          <a:lstStyle/>
          <a:p>
            <a:r>
              <a:rPr lang="zh-CN" altLang="en-US" sz="2000" dirty="0">
                <a:solidFill>
                  <a:schemeClr val="tx1"/>
                </a:solidFill>
                <a:cs typeface="+mn-ea"/>
                <a:sym typeface="+mn-lt"/>
              </a:rPr>
              <a:t>隔离法</a:t>
            </a:r>
          </a:p>
        </p:txBody>
      </p:sp>
      <p:sp>
        <p:nvSpPr>
          <p:cNvPr id="16" name="矩形 15"/>
          <p:cNvSpPr/>
          <p:nvPr/>
        </p:nvSpPr>
        <p:spPr>
          <a:xfrm>
            <a:off x="4183460" y="1955585"/>
            <a:ext cx="944880" cy="398780"/>
          </a:xfrm>
          <a:prstGeom prst="rect">
            <a:avLst/>
          </a:prstGeom>
        </p:spPr>
        <p:txBody>
          <a:bodyPr wrap="none">
            <a:spAutoFit/>
          </a:bodyPr>
          <a:lstStyle/>
          <a:p>
            <a:r>
              <a:rPr lang="zh-CN" altLang="en-US" sz="2000" dirty="0">
                <a:solidFill>
                  <a:schemeClr val="tx1"/>
                </a:solidFill>
                <a:cs typeface="+mn-ea"/>
                <a:sym typeface="+mn-lt"/>
              </a:rPr>
              <a:t>冷却法</a:t>
            </a:r>
          </a:p>
        </p:txBody>
      </p:sp>
      <p:sp>
        <p:nvSpPr>
          <p:cNvPr id="17" name="矩形 16"/>
          <p:cNvSpPr/>
          <p:nvPr/>
        </p:nvSpPr>
        <p:spPr>
          <a:xfrm>
            <a:off x="7039617" y="1955585"/>
            <a:ext cx="944880" cy="398780"/>
          </a:xfrm>
          <a:prstGeom prst="rect">
            <a:avLst/>
          </a:prstGeom>
        </p:spPr>
        <p:txBody>
          <a:bodyPr wrap="none">
            <a:spAutoFit/>
          </a:bodyPr>
          <a:lstStyle/>
          <a:p>
            <a:r>
              <a:rPr lang="zh-CN" altLang="en-US" sz="2000" dirty="0">
                <a:solidFill>
                  <a:schemeClr val="tx1"/>
                </a:solidFill>
                <a:cs typeface="+mn-ea"/>
                <a:sym typeface="+mn-lt"/>
              </a:rPr>
              <a:t>窒息法</a:t>
            </a:r>
          </a:p>
        </p:txBody>
      </p:sp>
      <p:sp>
        <p:nvSpPr>
          <p:cNvPr id="18" name="矩形 17"/>
          <p:cNvSpPr/>
          <p:nvPr/>
        </p:nvSpPr>
        <p:spPr>
          <a:xfrm>
            <a:off x="9895922" y="1955585"/>
            <a:ext cx="944880" cy="398780"/>
          </a:xfrm>
          <a:prstGeom prst="rect">
            <a:avLst/>
          </a:prstGeom>
        </p:spPr>
        <p:txBody>
          <a:bodyPr wrap="none">
            <a:spAutoFit/>
          </a:bodyPr>
          <a:lstStyle/>
          <a:p>
            <a:r>
              <a:rPr lang="zh-CN" altLang="en-US" sz="2000" dirty="0">
                <a:solidFill>
                  <a:schemeClr val="tx1"/>
                </a:solidFill>
                <a:cs typeface="+mn-ea"/>
                <a:sym typeface="+mn-lt"/>
              </a:rPr>
              <a:t>抑制法</a:t>
            </a:r>
          </a:p>
        </p:txBody>
      </p:sp>
      <p:sp>
        <p:nvSpPr>
          <p:cNvPr id="12" name="文本框 11"/>
          <p:cNvSpPr txBox="1"/>
          <p:nvPr/>
        </p:nvSpPr>
        <p:spPr>
          <a:xfrm>
            <a:off x="774065" y="1208405"/>
            <a:ext cx="3409315" cy="398780"/>
          </a:xfrm>
          <a:prstGeom prst="rect">
            <a:avLst/>
          </a:prstGeom>
          <a:noFill/>
        </p:spPr>
        <p:txBody>
          <a:bodyPr wrap="square" rtlCol="0" anchor="t">
            <a:spAutoFit/>
          </a:bodyPr>
          <a:lstStyle/>
          <a:p>
            <a:r>
              <a:rPr lang="zh-CN" altLang="en-US" sz="2000" b="1">
                <a:solidFill>
                  <a:schemeClr val="tx1"/>
                </a:solidFill>
                <a:cs typeface="+mn-ea"/>
                <a:sym typeface="+mn-lt"/>
              </a:rPr>
              <a:t>扑救初起火灾的基本方法</a:t>
            </a:r>
          </a:p>
        </p:txBody>
      </p:sp>
      <p:sp>
        <p:nvSpPr>
          <p:cNvPr id="13" name="文本框 12"/>
          <p:cNvSpPr txBox="1"/>
          <p:nvPr/>
        </p:nvSpPr>
        <p:spPr>
          <a:xfrm>
            <a:off x="501650" y="2703195"/>
            <a:ext cx="2733040" cy="2861310"/>
          </a:xfrm>
          <a:prstGeom prst="rect">
            <a:avLst/>
          </a:prstGeom>
          <a:noFill/>
        </p:spPr>
        <p:txBody>
          <a:bodyPr wrap="square" rtlCol="0" anchor="t">
            <a:spAutoFit/>
          </a:bodyPr>
          <a:lstStyle/>
          <a:p>
            <a:pPr marL="285750" indent="-285750">
              <a:lnSpc>
                <a:spcPct val="125000"/>
              </a:lnSpc>
              <a:buFont typeface="汉仪中简黑简" panose="00020600040101010101" charset="-122"/>
              <a:buChar char="•"/>
            </a:pPr>
            <a:r>
              <a:rPr lang="zh-CN" altLang="en-US" sz="1600" dirty="0">
                <a:cs typeface="+mn-ea"/>
                <a:sym typeface="+mn-lt"/>
              </a:rPr>
              <a:t>拆除与火场相连的可燃、易燃建筑物；或用水流水帘形成防止火势蔓延的隔离带。</a:t>
            </a:r>
            <a:endParaRPr lang="en-US" altLang="zh-CN" sz="1600" dirty="0">
              <a:solidFill>
                <a:schemeClr val="tx1"/>
              </a:solidFill>
              <a:cs typeface="+mn-ea"/>
              <a:sym typeface="+mn-lt"/>
            </a:endParaRPr>
          </a:p>
          <a:p>
            <a:pPr marL="285750" indent="-285750">
              <a:lnSpc>
                <a:spcPct val="125000"/>
              </a:lnSpc>
              <a:buFont typeface="汉仪中简黑简" panose="00020600040101010101" charset="-122"/>
              <a:buChar char="•"/>
            </a:pPr>
            <a:r>
              <a:rPr lang="zh-CN" altLang="en-US" sz="1600" dirty="0">
                <a:cs typeface="+mn-ea"/>
                <a:sym typeface="+mn-lt"/>
              </a:rPr>
              <a:t>在确保安全的前提下，将火场内的设备或容器内的可燃、易燃液体或气体排放、泄除、转移至安全的地带。</a:t>
            </a:r>
          </a:p>
        </p:txBody>
      </p:sp>
      <p:sp>
        <p:nvSpPr>
          <p:cNvPr id="26" name="圆角矩形 25"/>
          <p:cNvSpPr/>
          <p:nvPr/>
        </p:nvSpPr>
        <p:spPr>
          <a:xfrm>
            <a:off x="774065" y="2479040"/>
            <a:ext cx="2385060" cy="99695"/>
          </a:xfrm>
          <a:prstGeom prst="roundRect">
            <a:avLst>
              <a:gd name="adj" fmla="val 50000"/>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圆角矩形 27"/>
          <p:cNvSpPr/>
          <p:nvPr/>
        </p:nvSpPr>
        <p:spPr>
          <a:xfrm>
            <a:off x="3574415" y="2479040"/>
            <a:ext cx="2385060" cy="99695"/>
          </a:xfrm>
          <a:prstGeom prst="roundRect">
            <a:avLst>
              <a:gd name="adj" fmla="val 50000"/>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圆角矩形 28"/>
          <p:cNvSpPr/>
          <p:nvPr/>
        </p:nvSpPr>
        <p:spPr>
          <a:xfrm>
            <a:off x="6374765" y="2479040"/>
            <a:ext cx="2385060" cy="99695"/>
          </a:xfrm>
          <a:prstGeom prst="roundRect">
            <a:avLst>
              <a:gd name="adj" fmla="val 50000"/>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圆角矩形 29"/>
          <p:cNvSpPr/>
          <p:nvPr/>
        </p:nvSpPr>
        <p:spPr>
          <a:xfrm>
            <a:off x="9175115" y="2477135"/>
            <a:ext cx="2385060" cy="99695"/>
          </a:xfrm>
          <a:prstGeom prst="roundRect">
            <a:avLst>
              <a:gd name="adj" fmla="val 50000"/>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文本框 18">
            <a:extLst>
              <a:ext uri="{FF2B5EF4-FFF2-40B4-BE49-F238E27FC236}">
                <a16:creationId xmlns:a16="http://schemas.microsoft.com/office/drawing/2014/main" xmlns="" id="{26405368-DB46-8374-37FF-34DE79626637}"/>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灭火的基本方法</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005205" y="1676400"/>
            <a:ext cx="9130665" cy="417743"/>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sz="1600">
                <a:cs typeface="+mn-ea"/>
                <a:sym typeface="+mn-lt"/>
              </a:rPr>
              <a:t>在打119火警电话时，首先要保持镇定，不要惊慌，并且先要保持自身的安全，远离火源。</a:t>
            </a:r>
          </a:p>
        </p:txBody>
      </p:sp>
      <p:sp>
        <p:nvSpPr>
          <p:cNvPr id="12" name="文本框 11"/>
          <p:cNvSpPr txBox="1"/>
          <p:nvPr/>
        </p:nvSpPr>
        <p:spPr>
          <a:xfrm>
            <a:off x="990600" y="2483485"/>
            <a:ext cx="9809480" cy="787075"/>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sz="1600">
                <a:cs typeface="+mn-ea"/>
                <a:sym typeface="+mn-lt"/>
              </a:rPr>
              <a:t>打119电话，首先要说明灾害地点，报出详细的路段、单位名称，附近的场地情况，信息越准确，救火的反应越快。</a:t>
            </a:r>
          </a:p>
        </p:txBody>
      </p:sp>
      <p:sp>
        <p:nvSpPr>
          <p:cNvPr id="14" name="文本框 13"/>
          <p:cNvSpPr txBox="1"/>
          <p:nvPr/>
        </p:nvSpPr>
        <p:spPr>
          <a:xfrm>
            <a:off x="1005205" y="3481705"/>
            <a:ext cx="9476105" cy="787075"/>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sz="1600">
                <a:cs typeface="+mn-ea"/>
                <a:sym typeface="+mn-lt"/>
              </a:rPr>
              <a:t>在电话里，要说明火势的大小、燃烧的物质（化学品、物理品）、着火的楼层、受困的人员、火灾发生地点的存放物。</a:t>
            </a:r>
          </a:p>
        </p:txBody>
      </p:sp>
      <p:sp>
        <p:nvSpPr>
          <p:cNvPr id="16" name="文本框 15"/>
          <p:cNvSpPr txBox="1"/>
          <p:nvPr/>
        </p:nvSpPr>
        <p:spPr>
          <a:xfrm>
            <a:off x="990600" y="4519930"/>
            <a:ext cx="9809480" cy="417743"/>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sz="1600">
                <a:cs typeface="+mn-ea"/>
                <a:sym typeface="+mn-lt"/>
              </a:rPr>
              <a:t>打完电话后，要留下联系方式，如自己的手机号码、单位的手机号码、姓名等信息，以便消防大队及时联系。</a:t>
            </a:r>
          </a:p>
        </p:txBody>
      </p:sp>
      <p:sp>
        <p:nvSpPr>
          <p:cNvPr id="19" name="文本框 18"/>
          <p:cNvSpPr txBox="1"/>
          <p:nvPr/>
        </p:nvSpPr>
        <p:spPr>
          <a:xfrm>
            <a:off x="1005205" y="5220335"/>
            <a:ext cx="9938385" cy="787075"/>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sz="1600">
                <a:cs typeface="+mn-ea"/>
                <a:sym typeface="+mn-lt"/>
              </a:rPr>
              <a:t>打完火警电话后，要到路口迎接消防车的到来，如果是厂区的要到门口，便提前安排清理好消防通道，让消防车顺利进来。</a:t>
            </a:r>
          </a:p>
        </p:txBody>
      </p:sp>
      <p:sp>
        <p:nvSpPr>
          <p:cNvPr id="3" name="文本框 2"/>
          <p:cNvSpPr txBox="1"/>
          <p:nvPr/>
        </p:nvSpPr>
        <p:spPr>
          <a:xfrm>
            <a:off x="990600" y="1123315"/>
            <a:ext cx="2228850" cy="398780"/>
          </a:xfrm>
          <a:prstGeom prst="rect">
            <a:avLst/>
          </a:prstGeom>
          <a:noFill/>
        </p:spPr>
        <p:txBody>
          <a:bodyPr wrap="square" rtlCol="0" anchor="t">
            <a:spAutoFit/>
          </a:bodyPr>
          <a:lstStyle/>
          <a:p>
            <a:r>
              <a:rPr lang="zh-CN" altLang="en-US" sz="2000" b="1">
                <a:cs typeface="+mn-ea"/>
                <a:sym typeface="+mn-lt"/>
              </a:rPr>
              <a:t>正确拨打火警电话</a:t>
            </a:r>
          </a:p>
        </p:txBody>
      </p:sp>
      <p:sp>
        <p:nvSpPr>
          <p:cNvPr id="5" name="矩形 4"/>
          <p:cNvSpPr/>
          <p:nvPr/>
        </p:nvSpPr>
        <p:spPr>
          <a:xfrm>
            <a:off x="1005205" y="1638935"/>
            <a:ext cx="10203815" cy="73342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p:cNvSpPr/>
          <p:nvPr/>
        </p:nvSpPr>
        <p:spPr>
          <a:xfrm>
            <a:off x="1005205" y="2548255"/>
            <a:ext cx="10203815" cy="73342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982345" y="3457575"/>
            <a:ext cx="10203815" cy="73342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994410" y="4366895"/>
            <a:ext cx="10203815" cy="73342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p:cNvSpPr/>
          <p:nvPr/>
        </p:nvSpPr>
        <p:spPr>
          <a:xfrm>
            <a:off x="1005205" y="5276215"/>
            <a:ext cx="10203815" cy="73342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等腰三角形 10"/>
          <p:cNvSpPr/>
          <p:nvPr/>
        </p:nvSpPr>
        <p:spPr>
          <a:xfrm rot="10800000">
            <a:off x="10800080" y="2201545"/>
            <a:ext cx="386080" cy="346710"/>
          </a:xfrm>
          <a:prstGeom prst="triangle">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等腰三角形 12"/>
          <p:cNvSpPr/>
          <p:nvPr/>
        </p:nvSpPr>
        <p:spPr>
          <a:xfrm rot="10800000">
            <a:off x="10800080" y="3195955"/>
            <a:ext cx="386080" cy="346710"/>
          </a:xfrm>
          <a:prstGeom prst="triangle">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等腰三角形 14"/>
          <p:cNvSpPr/>
          <p:nvPr/>
        </p:nvSpPr>
        <p:spPr>
          <a:xfrm rot="10800000">
            <a:off x="10800080" y="4105275"/>
            <a:ext cx="386080" cy="346710"/>
          </a:xfrm>
          <a:prstGeom prst="triangle">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等腰三角形 16"/>
          <p:cNvSpPr/>
          <p:nvPr/>
        </p:nvSpPr>
        <p:spPr>
          <a:xfrm rot="10800000">
            <a:off x="10800080" y="5014595"/>
            <a:ext cx="386080" cy="346710"/>
          </a:xfrm>
          <a:prstGeom prst="triangle">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文本框 17">
            <a:extLst>
              <a:ext uri="{FF2B5EF4-FFF2-40B4-BE49-F238E27FC236}">
                <a16:creationId xmlns:a16="http://schemas.microsoft.com/office/drawing/2014/main" xmlns="" id="{684AC109-196D-092C-85B5-BB4B0A2DBFB1}"/>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灭火的基本方法</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等腰三角形 822">
            <a:extLst>
              <a:ext uri="{FF2B5EF4-FFF2-40B4-BE49-F238E27FC236}">
                <a16:creationId xmlns:a16="http://schemas.microsoft.com/office/drawing/2014/main" xmlns="" id="{06DC8817-74E1-4A93-A237-19D2C571F045}"/>
              </a:ext>
            </a:extLst>
          </p:cNvPr>
          <p:cNvSpPr/>
          <p:nvPr/>
        </p:nvSpPr>
        <p:spPr>
          <a:xfrm rot="18574294">
            <a:off x="1840030" y="610538"/>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00" name="组合 799">
            <a:extLst>
              <a:ext uri="{FF2B5EF4-FFF2-40B4-BE49-F238E27FC236}">
                <a16:creationId xmlns:a16="http://schemas.microsoft.com/office/drawing/2014/main" xmlns="" id="{52C400F8-3421-4984-A001-BA65AB8B5553}"/>
              </a:ext>
            </a:extLst>
          </p:cNvPr>
          <p:cNvGrpSpPr/>
          <p:nvPr/>
        </p:nvGrpSpPr>
        <p:grpSpPr>
          <a:xfrm>
            <a:off x="1187427" y="5155972"/>
            <a:ext cx="1051553" cy="1051553"/>
            <a:chOff x="509286" y="335666"/>
            <a:chExt cx="2802438" cy="2802438"/>
          </a:xfrm>
          <a:solidFill>
            <a:srgbClr val="FB8803"/>
          </a:solidFill>
        </p:grpSpPr>
        <p:sp>
          <p:nvSpPr>
            <p:cNvPr id="801" name="任意多边形: 形状 800">
              <a:extLst>
                <a:ext uri="{FF2B5EF4-FFF2-40B4-BE49-F238E27FC236}">
                  <a16:creationId xmlns:a16="http://schemas.microsoft.com/office/drawing/2014/main" xmlns="" id="{AB445BBF-755C-4DED-A8C3-67C0AA7C2D17}"/>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2" name="任意多边形: 形状 801">
              <a:extLst>
                <a:ext uri="{FF2B5EF4-FFF2-40B4-BE49-F238E27FC236}">
                  <a16:creationId xmlns:a16="http://schemas.microsoft.com/office/drawing/2014/main" xmlns="" id="{0C351AC5-721E-43D0-8C35-6CF7BC2CE363}"/>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3" name="任意多边形: 形状 802">
              <a:extLst>
                <a:ext uri="{FF2B5EF4-FFF2-40B4-BE49-F238E27FC236}">
                  <a16:creationId xmlns:a16="http://schemas.microsoft.com/office/drawing/2014/main" xmlns="" id="{A4283878-2B29-44FF-B9BD-47C9A6DE8A47}"/>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4" name="任意多边形: 形状 803">
              <a:extLst>
                <a:ext uri="{FF2B5EF4-FFF2-40B4-BE49-F238E27FC236}">
                  <a16:creationId xmlns:a16="http://schemas.microsoft.com/office/drawing/2014/main" xmlns="" id="{0B033C67-7FAA-4632-B9C9-59EC8F8F7C55}"/>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5" name="任意多边形: 形状 804">
              <a:extLst>
                <a:ext uri="{FF2B5EF4-FFF2-40B4-BE49-F238E27FC236}">
                  <a16:creationId xmlns:a16="http://schemas.microsoft.com/office/drawing/2014/main" xmlns="" id="{C8540A4A-9884-4CF6-A0A7-D7FBAE7941BB}"/>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6" name="任意多边形: 形状 805">
              <a:extLst>
                <a:ext uri="{FF2B5EF4-FFF2-40B4-BE49-F238E27FC236}">
                  <a16:creationId xmlns:a16="http://schemas.microsoft.com/office/drawing/2014/main" xmlns="" id="{50DB6867-24E8-446D-976A-9B3ACD3AF86C}"/>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7" name="任意多边形: 形状 806">
              <a:extLst>
                <a:ext uri="{FF2B5EF4-FFF2-40B4-BE49-F238E27FC236}">
                  <a16:creationId xmlns:a16="http://schemas.microsoft.com/office/drawing/2014/main" xmlns="" id="{2DD4AE8E-B318-416C-A3AE-027EDFBFFCBD}"/>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8" name="任意多边形: 形状 807">
              <a:extLst>
                <a:ext uri="{FF2B5EF4-FFF2-40B4-BE49-F238E27FC236}">
                  <a16:creationId xmlns:a16="http://schemas.microsoft.com/office/drawing/2014/main" xmlns="" id="{E0981217-5B3E-4E3A-BD34-2B57D9834B67}"/>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9" name="任意多边形: 形状 808">
              <a:extLst>
                <a:ext uri="{FF2B5EF4-FFF2-40B4-BE49-F238E27FC236}">
                  <a16:creationId xmlns:a16="http://schemas.microsoft.com/office/drawing/2014/main" xmlns="" id="{7441251E-70DF-4CEB-8D75-F1AEECEA578A}"/>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0" name="任意多边形: 形状 809">
              <a:extLst>
                <a:ext uri="{FF2B5EF4-FFF2-40B4-BE49-F238E27FC236}">
                  <a16:creationId xmlns:a16="http://schemas.microsoft.com/office/drawing/2014/main" xmlns="" id="{2C9E4591-E2F1-4449-8FF4-6C48B1DB9DFE}"/>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1" name="任意多边形: 形状 810">
              <a:extLst>
                <a:ext uri="{FF2B5EF4-FFF2-40B4-BE49-F238E27FC236}">
                  <a16:creationId xmlns:a16="http://schemas.microsoft.com/office/drawing/2014/main" xmlns="" id="{41E5C47B-8C84-4796-B5B4-2FA9E1E64C89}"/>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2" name="任意多边形: 形状 811">
              <a:extLst>
                <a:ext uri="{FF2B5EF4-FFF2-40B4-BE49-F238E27FC236}">
                  <a16:creationId xmlns:a16="http://schemas.microsoft.com/office/drawing/2014/main" xmlns="" id="{DF7F1902-552B-4214-A056-A4952B9B7AF5}"/>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3" name="任意多边形: 形状 812">
              <a:extLst>
                <a:ext uri="{FF2B5EF4-FFF2-40B4-BE49-F238E27FC236}">
                  <a16:creationId xmlns:a16="http://schemas.microsoft.com/office/drawing/2014/main" xmlns="" id="{563FDD95-348F-4FA6-9D91-516885CF6A1D}"/>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4" name="任意多边形: 形状 813">
              <a:extLst>
                <a:ext uri="{FF2B5EF4-FFF2-40B4-BE49-F238E27FC236}">
                  <a16:creationId xmlns:a16="http://schemas.microsoft.com/office/drawing/2014/main" xmlns="" id="{1C941BE2-ED72-4636-BCB4-017A2A99F90D}"/>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5" name="任意多边形: 形状 814">
              <a:extLst>
                <a:ext uri="{FF2B5EF4-FFF2-40B4-BE49-F238E27FC236}">
                  <a16:creationId xmlns:a16="http://schemas.microsoft.com/office/drawing/2014/main" xmlns="" id="{CCC36B7F-6E02-47A7-958A-9E2514AF2A30}"/>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6" name="任意多边形: 形状 815">
              <a:extLst>
                <a:ext uri="{FF2B5EF4-FFF2-40B4-BE49-F238E27FC236}">
                  <a16:creationId xmlns:a16="http://schemas.microsoft.com/office/drawing/2014/main" xmlns="" id="{9A63F7F0-7ABA-4089-BF36-3A931914F7BE}"/>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7" name="任意多边形: 形状 816">
              <a:extLst>
                <a:ext uri="{FF2B5EF4-FFF2-40B4-BE49-F238E27FC236}">
                  <a16:creationId xmlns:a16="http://schemas.microsoft.com/office/drawing/2014/main" xmlns="" id="{210622FB-030C-462B-A83F-CAB17F790422}"/>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565" name="组合 564">
            <a:extLst>
              <a:ext uri="{FF2B5EF4-FFF2-40B4-BE49-F238E27FC236}">
                <a16:creationId xmlns:a16="http://schemas.microsoft.com/office/drawing/2014/main" xmlns="" id="{FC200EBD-A614-4693-B4C7-3EAFDB8897B1}"/>
              </a:ext>
            </a:extLst>
          </p:cNvPr>
          <p:cNvGrpSpPr/>
          <p:nvPr/>
        </p:nvGrpSpPr>
        <p:grpSpPr>
          <a:xfrm>
            <a:off x="3567158" y="389455"/>
            <a:ext cx="3923816" cy="1481559"/>
            <a:chOff x="7778187" y="5039770"/>
            <a:chExt cx="3923816" cy="1481559"/>
          </a:xfrm>
          <a:solidFill>
            <a:srgbClr val="FB8803"/>
          </a:solidFill>
        </p:grpSpPr>
        <p:grpSp>
          <p:nvGrpSpPr>
            <p:cNvPr id="566" name="组合 565">
              <a:extLst>
                <a:ext uri="{FF2B5EF4-FFF2-40B4-BE49-F238E27FC236}">
                  <a16:creationId xmlns:a16="http://schemas.microsoft.com/office/drawing/2014/main" xmlns="" id="{A341F926-1283-4E95-908D-44252EF3F5EB}"/>
                </a:ext>
              </a:extLst>
            </p:cNvPr>
            <p:cNvGrpSpPr/>
            <p:nvPr/>
          </p:nvGrpSpPr>
          <p:grpSpPr>
            <a:xfrm>
              <a:off x="7778187" y="5353572"/>
              <a:ext cx="3923816" cy="69448"/>
              <a:chOff x="4722471" y="-474562"/>
              <a:chExt cx="3923816" cy="69448"/>
            </a:xfrm>
            <a:grpFill/>
          </p:grpSpPr>
          <p:sp>
            <p:nvSpPr>
              <p:cNvPr id="774" name="椭圆 773">
                <a:extLst>
                  <a:ext uri="{FF2B5EF4-FFF2-40B4-BE49-F238E27FC236}">
                    <a16:creationId xmlns:a16="http://schemas.microsoft.com/office/drawing/2014/main" xmlns="" id="{CFC9C7F3-705D-439D-A56F-005F7FBC29A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5" name="椭圆 774">
                <a:extLst>
                  <a:ext uri="{FF2B5EF4-FFF2-40B4-BE49-F238E27FC236}">
                    <a16:creationId xmlns:a16="http://schemas.microsoft.com/office/drawing/2014/main" xmlns="" id="{1DDBB0F7-7CD9-481B-B994-F1E97BC2EBF4}"/>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6" name="椭圆 775">
                <a:extLst>
                  <a:ext uri="{FF2B5EF4-FFF2-40B4-BE49-F238E27FC236}">
                    <a16:creationId xmlns:a16="http://schemas.microsoft.com/office/drawing/2014/main" xmlns="" id="{D3908E37-F926-4008-AF32-10557CA8C8C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7" name="椭圆 776">
                <a:extLst>
                  <a:ext uri="{FF2B5EF4-FFF2-40B4-BE49-F238E27FC236}">
                    <a16:creationId xmlns:a16="http://schemas.microsoft.com/office/drawing/2014/main" xmlns="" id="{299231AD-D1AE-4D3B-8421-97A0EE0A23D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8" name="椭圆 777">
                <a:extLst>
                  <a:ext uri="{FF2B5EF4-FFF2-40B4-BE49-F238E27FC236}">
                    <a16:creationId xmlns:a16="http://schemas.microsoft.com/office/drawing/2014/main" xmlns="" id="{1EDC0D27-091A-41D5-9ED5-188037549C8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9" name="椭圆 778">
                <a:extLst>
                  <a:ext uri="{FF2B5EF4-FFF2-40B4-BE49-F238E27FC236}">
                    <a16:creationId xmlns:a16="http://schemas.microsoft.com/office/drawing/2014/main" xmlns="" id="{F693674E-5152-4299-B333-7135C5CB1663}"/>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0" name="椭圆 779">
                <a:extLst>
                  <a:ext uri="{FF2B5EF4-FFF2-40B4-BE49-F238E27FC236}">
                    <a16:creationId xmlns:a16="http://schemas.microsoft.com/office/drawing/2014/main" xmlns="" id="{1AB9F8C9-FF9E-4DAC-B78F-38F490E19AA2}"/>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1" name="椭圆 780">
                <a:extLst>
                  <a:ext uri="{FF2B5EF4-FFF2-40B4-BE49-F238E27FC236}">
                    <a16:creationId xmlns:a16="http://schemas.microsoft.com/office/drawing/2014/main" xmlns="" id="{CA005822-D548-43DA-A7A9-8E98771CCF1C}"/>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2" name="椭圆 781">
                <a:extLst>
                  <a:ext uri="{FF2B5EF4-FFF2-40B4-BE49-F238E27FC236}">
                    <a16:creationId xmlns:a16="http://schemas.microsoft.com/office/drawing/2014/main" xmlns="" id="{D6345FE1-417C-49BA-940D-75E1EA4A1BBB}"/>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3" name="椭圆 782">
                <a:extLst>
                  <a:ext uri="{FF2B5EF4-FFF2-40B4-BE49-F238E27FC236}">
                    <a16:creationId xmlns:a16="http://schemas.microsoft.com/office/drawing/2014/main" xmlns="" id="{3E998062-90A6-407C-86FA-0AE8E04F3616}"/>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4" name="椭圆 783">
                <a:extLst>
                  <a:ext uri="{FF2B5EF4-FFF2-40B4-BE49-F238E27FC236}">
                    <a16:creationId xmlns:a16="http://schemas.microsoft.com/office/drawing/2014/main" xmlns="" id="{9ED51186-847D-420D-93AC-2F3759927CAE}"/>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5" name="椭圆 784">
                <a:extLst>
                  <a:ext uri="{FF2B5EF4-FFF2-40B4-BE49-F238E27FC236}">
                    <a16:creationId xmlns:a16="http://schemas.microsoft.com/office/drawing/2014/main" xmlns="" id="{2BE79024-685A-4717-B6AA-C7C0532C7DD6}"/>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6" name="椭圆 785">
                <a:extLst>
                  <a:ext uri="{FF2B5EF4-FFF2-40B4-BE49-F238E27FC236}">
                    <a16:creationId xmlns:a16="http://schemas.microsoft.com/office/drawing/2014/main" xmlns="" id="{7C2CA889-3B0B-4F61-BE5D-F813DC1EDA2E}"/>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7" name="椭圆 786">
                <a:extLst>
                  <a:ext uri="{FF2B5EF4-FFF2-40B4-BE49-F238E27FC236}">
                    <a16:creationId xmlns:a16="http://schemas.microsoft.com/office/drawing/2014/main" xmlns="" id="{EB303B49-E6F6-45B7-B2F7-44EFABFAB6C8}"/>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8" name="椭圆 787">
                <a:extLst>
                  <a:ext uri="{FF2B5EF4-FFF2-40B4-BE49-F238E27FC236}">
                    <a16:creationId xmlns:a16="http://schemas.microsoft.com/office/drawing/2014/main" xmlns="" id="{9D84C223-DF85-4B80-9FC0-6C3C14232C6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9" name="椭圆 788">
                <a:extLst>
                  <a:ext uri="{FF2B5EF4-FFF2-40B4-BE49-F238E27FC236}">
                    <a16:creationId xmlns:a16="http://schemas.microsoft.com/office/drawing/2014/main" xmlns="" id="{59DAB6C2-CCE2-4BD3-ADDC-0326B906AF1D}"/>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0" name="椭圆 789">
                <a:extLst>
                  <a:ext uri="{FF2B5EF4-FFF2-40B4-BE49-F238E27FC236}">
                    <a16:creationId xmlns:a16="http://schemas.microsoft.com/office/drawing/2014/main" xmlns="" id="{184231EB-700E-41B6-9B8B-16E7D6AE672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1" name="椭圆 790">
                <a:extLst>
                  <a:ext uri="{FF2B5EF4-FFF2-40B4-BE49-F238E27FC236}">
                    <a16:creationId xmlns:a16="http://schemas.microsoft.com/office/drawing/2014/main" xmlns="" id="{8B9C2D9C-2C68-4D84-A851-637D3AC58B1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2" name="椭圆 791">
                <a:extLst>
                  <a:ext uri="{FF2B5EF4-FFF2-40B4-BE49-F238E27FC236}">
                    <a16:creationId xmlns:a16="http://schemas.microsoft.com/office/drawing/2014/main" xmlns="" id="{0D38AA06-77E3-4762-9175-49E396AB297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3" name="椭圆 792">
                <a:extLst>
                  <a:ext uri="{FF2B5EF4-FFF2-40B4-BE49-F238E27FC236}">
                    <a16:creationId xmlns:a16="http://schemas.microsoft.com/office/drawing/2014/main" xmlns="" id="{DF4BFF31-9114-4379-9E3A-EC1BA2FFD81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4" name="椭圆 793">
                <a:extLst>
                  <a:ext uri="{FF2B5EF4-FFF2-40B4-BE49-F238E27FC236}">
                    <a16:creationId xmlns:a16="http://schemas.microsoft.com/office/drawing/2014/main" xmlns="" id="{3E7F2495-9A10-48A9-B47A-29CEEE142F6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5" name="椭圆 794">
                <a:extLst>
                  <a:ext uri="{FF2B5EF4-FFF2-40B4-BE49-F238E27FC236}">
                    <a16:creationId xmlns:a16="http://schemas.microsoft.com/office/drawing/2014/main" xmlns="" id="{9E92198B-D305-4B3C-96C8-BEE3DE6867C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7" name="组合 566">
              <a:extLst>
                <a:ext uri="{FF2B5EF4-FFF2-40B4-BE49-F238E27FC236}">
                  <a16:creationId xmlns:a16="http://schemas.microsoft.com/office/drawing/2014/main" xmlns="" id="{CAB4EA78-E9DC-410F-A56F-96C968BF01FE}"/>
                </a:ext>
              </a:extLst>
            </p:cNvPr>
            <p:cNvGrpSpPr/>
            <p:nvPr/>
          </p:nvGrpSpPr>
          <p:grpSpPr>
            <a:xfrm>
              <a:off x="7778187" y="6138077"/>
              <a:ext cx="3923816" cy="69448"/>
              <a:chOff x="4722471" y="-474562"/>
              <a:chExt cx="3923816" cy="69448"/>
            </a:xfrm>
            <a:grpFill/>
          </p:grpSpPr>
          <p:sp>
            <p:nvSpPr>
              <p:cNvPr id="752" name="椭圆 751">
                <a:extLst>
                  <a:ext uri="{FF2B5EF4-FFF2-40B4-BE49-F238E27FC236}">
                    <a16:creationId xmlns:a16="http://schemas.microsoft.com/office/drawing/2014/main" xmlns="" id="{AE84B67F-C835-4FF9-A13F-E5AEE9A1EBE8}"/>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3" name="椭圆 752">
                <a:extLst>
                  <a:ext uri="{FF2B5EF4-FFF2-40B4-BE49-F238E27FC236}">
                    <a16:creationId xmlns:a16="http://schemas.microsoft.com/office/drawing/2014/main" xmlns="" id="{6DB1A531-CE21-41DF-94D6-3E2ED7E988D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4" name="椭圆 753">
                <a:extLst>
                  <a:ext uri="{FF2B5EF4-FFF2-40B4-BE49-F238E27FC236}">
                    <a16:creationId xmlns:a16="http://schemas.microsoft.com/office/drawing/2014/main" xmlns="" id="{437F7F0F-6180-4085-9A34-65E4E2B6E7A9}"/>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5" name="椭圆 754">
                <a:extLst>
                  <a:ext uri="{FF2B5EF4-FFF2-40B4-BE49-F238E27FC236}">
                    <a16:creationId xmlns:a16="http://schemas.microsoft.com/office/drawing/2014/main" xmlns="" id="{92544852-CBF2-4189-9118-828274DAA94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6" name="椭圆 755">
                <a:extLst>
                  <a:ext uri="{FF2B5EF4-FFF2-40B4-BE49-F238E27FC236}">
                    <a16:creationId xmlns:a16="http://schemas.microsoft.com/office/drawing/2014/main" xmlns="" id="{8FB83B89-08FE-410D-A4BD-BBFF89041D9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7" name="椭圆 756">
                <a:extLst>
                  <a:ext uri="{FF2B5EF4-FFF2-40B4-BE49-F238E27FC236}">
                    <a16:creationId xmlns:a16="http://schemas.microsoft.com/office/drawing/2014/main" xmlns="" id="{0408C4BE-0C79-4A6A-B1E3-0F23795FD2B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8" name="椭圆 757">
                <a:extLst>
                  <a:ext uri="{FF2B5EF4-FFF2-40B4-BE49-F238E27FC236}">
                    <a16:creationId xmlns:a16="http://schemas.microsoft.com/office/drawing/2014/main" xmlns="" id="{794B39DC-CACA-4017-8EE7-178B16467EF4}"/>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9" name="椭圆 758">
                <a:extLst>
                  <a:ext uri="{FF2B5EF4-FFF2-40B4-BE49-F238E27FC236}">
                    <a16:creationId xmlns:a16="http://schemas.microsoft.com/office/drawing/2014/main" xmlns="" id="{4C304769-769B-4B60-9C40-391410922C0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0" name="椭圆 759">
                <a:extLst>
                  <a:ext uri="{FF2B5EF4-FFF2-40B4-BE49-F238E27FC236}">
                    <a16:creationId xmlns:a16="http://schemas.microsoft.com/office/drawing/2014/main" xmlns="" id="{5B600BB2-9425-4633-87B3-84100ACE81CA}"/>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1" name="椭圆 760">
                <a:extLst>
                  <a:ext uri="{FF2B5EF4-FFF2-40B4-BE49-F238E27FC236}">
                    <a16:creationId xmlns:a16="http://schemas.microsoft.com/office/drawing/2014/main" xmlns="" id="{6222C639-797E-47F3-B829-2CE375AB63F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2" name="椭圆 761">
                <a:extLst>
                  <a:ext uri="{FF2B5EF4-FFF2-40B4-BE49-F238E27FC236}">
                    <a16:creationId xmlns:a16="http://schemas.microsoft.com/office/drawing/2014/main" xmlns="" id="{AF631ADD-38CD-459B-95E8-255F04D5D939}"/>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3" name="椭圆 762">
                <a:extLst>
                  <a:ext uri="{FF2B5EF4-FFF2-40B4-BE49-F238E27FC236}">
                    <a16:creationId xmlns:a16="http://schemas.microsoft.com/office/drawing/2014/main" xmlns="" id="{3D581DB5-612B-4F64-89C1-CDBFE8AC3396}"/>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4" name="椭圆 763">
                <a:extLst>
                  <a:ext uri="{FF2B5EF4-FFF2-40B4-BE49-F238E27FC236}">
                    <a16:creationId xmlns:a16="http://schemas.microsoft.com/office/drawing/2014/main" xmlns="" id="{59C7D129-8E0C-4C00-ACC8-3C54B27E67B7}"/>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5" name="椭圆 764">
                <a:extLst>
                  <a:ext uri="{FF2B5EF4-FFF2-40B4-BE49-F238E27FC236}">
                    <a16:creationId xmlns:a16="http://schemas.microsoft.com/office/drawing/2014/main" xmlns="" id="{62E270A5-AFC6-4758-9768-60220D43A0B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6" name="椭圆 765">
                <a:extLst>
                  <a:ext uri="{FF2B5EF4-FFF2-40B4-BE49-F238E27FC236}">
                    <a16:creationId xmlns:a16="http://schemas.microsoft.com/office/drawing/2014/main" xmlns="" id="{1A628181-A815-45DA-8137-8169E73B1D2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7" name="椭圆 766">
                <a:extLst>
                  <a:ext uri="{FF2B5EF4-FFF2-40B4-BE49-F238E27FC236}">
                    <a16:creationId xmlns:a16="http://schemas.microsoft.com/office/drawing/2014/main" xmlns="" id="{68322128-3E8B-4FA7-BBC2-B60FB124FBBB}"/>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8" name="椭圆 767">
                <a:extLst>
                  <a:ext uri="{FF2B5EF4-FFF2-40B4-BE49-F238E27FC236}">
                    <a16:creationId xmlns:a16="http://schemas.microsoft.com/office/drawing/2014/main" xmlns="" id="{03AC08D2-9CEF-4A66-A830-1A4CE93C8F9E}"/>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9" name="椭圆 768">
                <a:extLst>
                  <a:ext uri="{FF2B5EF4-FFF2-40B4-BE49-F238E27FC236}">
                    <a16:creationId xmlns:a16="http://schemas.microsoft.com/office/drawing/2014/main" xmlns="" id="{E77DCC43-D8BC-4494-BB51-A694DB8F57F2}"/>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0" name="椭圆 769">
                <a:extLst>
                  <a:ext uri="{FF2B5EF4-FFF2-40B4-BE49-F238E27FC236}">
                    <a16:creationId xmlns:a16="http://schemas.microsoft.com/office/drawing/2014/main" xmlns="" id="{6C278BB8-5F78-4800-BB33-196967C28BB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1" name="椭圆 770">
                <a:extLst>
                  <a:ext uri="{FF2B5EF4-FFF2-40B4-BE49-F238E27FC236}">
                    <a16:creationId xmlns:a16="http://schemas.microsoft.com/office/drawing/2014/main" xmlns="" id="{B7C89647-FB0F-4022-BAE1-952D6CBF512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2" name="椭圆 771">
                <a:extLst>
                  <a:ext uri="{FF2B5EF4-FFF2-40B4-BE49-F238E27FC236}">
                    <a16:creationId xmlns:a16="http://schemas.microsoft.com/office/drawing/2014/main" xmlns="" id="{B435EC7B-6B5C-4954-BD54-FEE57BEA4B91}"/>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3" name="椭圆 772">
                <a:extLst>
                  <a:ext uri="{FF2B5EF4-FFF2-40B4-BE49-F238E27FC236}">
                    <a16:creationId xmlns:a16="http://schemas.microsoft.com/office/drawing/2014/main" xmlns="" id="{D0EBED5A-1636-42FD-BB31-48A1E44777BC}"/>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8" name="组合 567">
              <a:extLst>
                <a:ext uri="{FF2B5EF4-FFF2-40B4-BE49-F238E27FC236}">
                  <a16:creationId xmlns:a16="http://schemas.microsoft.com/office/drawing/2014/main" xmlns="" id="{034A377D-E167-46D0-BE22-B402303183DB}"/>
                </a:ext>
              </a:extLst>
            </p:cNvPr>
            <p:cNvGrpSpPr/>
            <p:nvPr/>
          </p:nvGrpSpPr>
          <p:grpSpPr>
            <a:xfrm>
              <a:off x="7778187" y="5039770"/>
              <a:ext cx="3923816" cy="69448"/>
              <a:chOff x="4722471" y="-474562"/>
              <a:chExt cx="3923816" cy="69448"/>
            </a:xfrm>
            <a:grpFill/>
          </p:grpSpPr>
          <p:sp>
            <p:nvSpPr>
              <p:cNvPr id="730" name="椭圆 729">
                <a:extLst>
                  <a:ext uri="{FF2B5EF4-FFF2-40B4-BE49-F238E27FC236}">
                    <a16:creationId xmlns:a16="http://schemas.microsoft.com/office/drawing/2014/main" xmlns="" id="{276DFE1A-AD56-422D-A608-41555E169D5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1" name="椭圆 730">
                <a:extLst>
                  <a:ext uri="{FF2B5EF4-FFF2-40B4-BE49-F238E27FC236}">
                    <a16:creationId xmlns:a16="http://schemas.microsoft.com/office/drawing/2014/main" xmlns="" id="{2286541F-4A54-4AAF-8E60-B94617F792A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2" name="椭圆 731">
                <a:extLst>
                  <a:ext uri="{FF2B5EF4-FFF2-40B4-BE49-F238E27FC236}">
                    <a16:creationId xmlns:a16="http://schemas.microsoft.com/office/drawing/2014/main" xmlns="" id="{625C099C-9982-4DC4-B0EC-F6C5DEC37DBB}"/>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3" name="椭圆 732">
                <a:extLst>
                  <a:ext uri="{FF2B5EF4-FFF2-40B4-BE49-F238E27FC236}">
                    <a16:creationId xmlns:a16="http://schemas.microsoft.com/office/drawing/2014/main" xmlns="" id="{02E04794-BFED-4253-9CC8-6270F1F13FB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4" name="椭圆 733">
                <a:extLst>
                  <a:ext uri="{FF2B5EF4-FFF2-40B4-BE49-F238E27FC236}">
                    <a16:creationId xmlns:a16="http://schemas.microsoft.com/office/drawing/2014/main" xmlns="" id="{91B95E81-20B5-4D6A-92E8-04B42B4E886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5" name="椭圆 734">
                <a:extLst>
                  <a:ext uri="{FF2B5EF4-FFF2-40B4-BE49-F238E27FC236}">
                    <a16:creationId xmlns:a16="http://schemas.microsoft.com/office/drawing/2014/main" xmlns="" id="{8AAAD552-0D6B-4A11-AA90-F6841EE7BAA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6" name="椭圆 735">
                <a:extLst>
                  <a:ext uri="{FF2B5EF4-FFF2-40B4-BE49-F238E27FC236}">
                    <a16:creationId xmlns:a16="http://schemas.microsoft.com/office/drawing/2014/main" xmlns="" id="{9EF7C643-3F16-4D2F-907B-AC822B10270D}"/>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7" name="椭圆 736">
                <a:extLst>
                  <a:ext uri="{FF2B5EF4-FFF2-40B4-BE49-F238E27FC236}">
                    <a16:creationId xmlns:a16="http://schemas.microsoft.com/office/drawing/2014/main" xmlns="" id="{F1B5B453-D471-4846-9413-FEFCE3CB014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8" name="椭圆 737">
                <a:extLst>
                  <a:ext uri="{FF2B5EF4-FFF2-40B4-BE49-F238E27FC236}">
                    <a16:creationId xmlns:a16="http://schemas.microsoft.com/office/drawing/2014/main" xmlns="" id="{906A82FF-98B9-4765-A92F-5D9A702E3DDE}"/>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9" name="椭圆 738">
                <a:extLst>
                  <a:ext uri="{FF2B5EF4-FFF2-40B4-BE49-F238E27FC236}">
                    <a16:creationId xmlns:a16="http://schemas.microsoft.com/office/drawing/2014/main" xmlns="" id="{3B8637C2-2C07-4C15-A5D0-7B4196F0747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0" name="椭圆 739">
                <a:extLst>
                  <a:ext uri="{FF2B5EF4-FFF2-40B4-BE49-F238E27FC236}">
                    <a16:creationId xmlns:a16="http://schemas.microsoft.com/office/drawing/2014/main" xmlns="" id="{EA90A331-503B-43AE-94D7-179919489FED}"/>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1" name="椭圆 740">
                <a:extLst>
                  <a:ext uri="{FF2B5EF4-FFF2-40B4-BE49-F238E27FC236}">
                    <a16:creationId xmlns:a16="http://schemas.microsoft.com/office/drawing/2014/main" xmlns="" id="{F6D95029-E823-476D-B939-3EA7594CEE82}"/>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2" name="椭圆 741">
                <a:extLst>
                  <a:ext uri="{FF2B5EF4-FFF2-40B4-BE49-F238E27FC236}">
                    <a16:creationId xmlns:a16="http://schemas.microsoft.com/office/drawing/2014/main" xmlns="" id="{637E8D6C-968F-4188-8BFB-0308BB89C0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3" name="椭圆 742">
                <a:extLst>
                  <a:ext uri="{FF2B5EF4-FFF2-40B4-BE49-F238E27FC236}">
                    <a16:creationId xmlns:a16="http://schemas.microsoft.com/office/drawing/2014/main" xmlns="" id="{B38B77D4-344C-4DBE-9468-28783E781258}"/>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4" name="椭圆 743">
                <a:extLst>
                  <a:ext uri="{FF2B5EF4-FFF2-40B4-BE49-F238E27FC236}">
                    <a16:creationId xmlns:a16="http://schemas.microsoft.com/office/drawing/2014/main" xmlns="" id="{48F2E8D2-BF55-455D-BF5B-B00E6CB124B9}"/>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5" name="椭圆 744">
                <a:extLst>
                  <a:ext uri="{FF2B5EF4-FFF2-40B4-BE49-F238E27FC236}">
                    <a16:creationId xmlns:a16="http://schemas.microsoft.com/office/drawing/2014/main" xmlns="" id="{2BE7EC8B-0DED-4901-8D1A-40D138D4340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6" name="椭圆 745">
                <a:extLst>
                  <a:ext uri="{FF2B5EF4-FFF2-40B4-BE49-F238E27FC236}">
                    <a16:creationId xmlns:a16="http://schemas.microsoft.com/office/drawing/2014/main" xmlns="" id="{A9024752-F01A-48A1-B416-CA521F25A0F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7" name="椭圆 746">
                <a:extLst>
                  <a:ext uri="{FF2B5EF4-FFF2-40B4-BE49-F238E27FC236}">
                    <a16:creationId xmlns:a16="http://schemas.microsoft.com/office/drawing/2014/main" xmlns="" id="{AFAD9735-281A-4F77-A2B1-204CBA24C93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8" name="椭圆 747">
                <a:extLst>
                  <a:ext uri="{FF2B5EF4-FFF2-40B4-BE49-F238E27FC236}">
                    <a16:creationId xmlns:a16="http://schemas.microsoft.com/office/drawing/2014/main" xmlns="" id="{05F5D2A4-0488-4B44-9BF4-DF237301269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9" name="椭圆 748">
                <a:extLst>
                  <a:ext uri="{FF2B5EF4-FFF2-40B4-BE49-F238E27FC236}">
                    <a16:creationId xmlns:a16="http://schemas.microsoft.com/office/drawing/2014/main" xmlns="" id="{008CF1BB-918F-4AD2-AEDE-BAC0EBD78F82}"/>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0" name="椭圆 749">
                <a:extLst>
                  <a:ext uri="{FF2B5EF4-FFF2-40B4-BE49-F238E27FC236}">
                    <a16:creationId xmlns:a16="http://schemas.microsoft.com/office/drawing/2014/main" xmlns="" id="{DA4DB626-2813-44B0-B6B6-AD5F22FE5DA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1" name="椭圆 750">
                <a:extLst>
                  <a:ext uri="{FF2B5EF4-FFF2-40B4-BE49-F238E27FC236}">
                    <a16:creationId xmlns:a16="http://schemas.microsoft.com/office/drawing/2014/main" xmlns="" id="{4A0A480A-81DE-4D83-86E2-B75D888C05F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9" name="组合 568">
              <a:extLst>
                <a:ext uri="{FF2B5EF4-FFF2-40B4-BE49-F238E27FC236}">
                  <a16:creationId xmlns:a16="http://schemas.microsoft.com/office/drawing/2014/main" xmlns="" id="{815EBA23-668C-468B-B589-ACD1602AEC65}"/>
                </a:ext>
              </a:extLst>
            </p:cNvPr>
            <p:cNvGrpSpPr/>
            <p:nvPr/>
          </p:nvGrpSpPr>
          <p:grpSpPr>
            <a:xfrm>
              <a:off x="7778187" y="5667374"/>
              <a:ext cx="3923816" cy="69448"/>
              <a:chOff x="4722471" y="-474562"/>
              <a:chExt cx="3923816" cy="69448"/>
            </a:xfrm>
            <a:grpFill/>
          </p:grpSpPr>
          <p:sp>
            <p:nvSpPr>
              <p:cNvPr id="708" name="椭圆 707">
                <a:extLst>
                  <a:ext uri="{FF2B5EF4-FFF2-40B4-BE49-F238E27FC236}">
                    <a16:creationId xmlns:a16="http://schemas.microsoft.com/office/drawing/2014/main" xmlns="" id="{9290F8C7-5BA2-47E6-95BA-36EAA9A59C07}"/>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9" name="椭圆 708">
                <a:extLst>
                  <a:ext uri="{FF2B5EF4-FFF2-40B4-BE49-F238E27FC236}">
                    <a16:creationId xmlns:a16="http://schemas.microsoft.com/office/drawing/2014/main" xmlns="" id="{CDF21C86-CF06-41C9-B617-E3F9E24C6483}"/>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0" name="椭圆 709">
                <a:extLst>
                  <a:ext uri="{FF2B5EF4-FFF2-40B4-BE49-F238E27FC236}">
                    <a16:creationId xmlns:a16="http://schemas.microsoft.com/office/drawing/2014/main" xmlns="" id="{37235BFB-09CE-425F-956F-0C92FD16339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1" name="椭圆 710">
                <a:extLst>
                  <a:ext uri="{FF2B5EF4-FFF2-40B4-BE49-F238E27FC236}">
                    <a16:creationId xmlns:a16="http://schemas.microsoft.com/office/drawing/2014/main" xmlns="" id="{D4744CED-A597-4952-A28B-6810AECFA378}"/>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2" name="椭圆 711">
                <a:extLst>
                  <a:ext uri="{FF2B5EF4-FFF2-40B4-BE49-F238E27FC236}">
                    <a16:creationId xmlns:a16="http://schemas.microsoft.com/office/drawing/2014/main" xmlns="" id="{9E3733C3-4DC1-441B-B0C6-8718136FB92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3" name="椭圆 712">
                <a:extLst>
                  <a:ext uri="{FF2B5EF4-FFF2-40B4-BE49-F238E27FC236}">
                    <a16:creationId xmlns:a16="http://schemas.microsoft.com/office/drawing/2014/main" xmlns="" id="{5CDB7E8C-2BC7-4492-ACCD-10780307AF6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4" name="椭圆 713">
                <a:extLst>
                  <a:ext uri="{FF2B5EF4-FFF2-40B4-BE49-F238E27FC236}">
                    <a16:creationId xmlns:a16="http://schemas.microsoft.com/office/drawing/2014/main" xmlns="" id="{4B1C5ADF-AF2A-49E3-BDCA-C75EEA68F037}"/>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5" name="椭圆 714">
                <a:extLst>
                  <a:ext uri="{FF2B5EF4-FFF2-40B4-BE49-F238E27FC236}">
                    <a16:creationId xmlns:a16="http://schemas.microsoft.com/office/drawing/2014/main" xmlns="" id="{98EC3468-2569-4A32-8B1F-AC6557F6F33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6" name="椭圆 715">
                <a:extLst>
                  <a:ext uri="{FF2B5EF4-FFF2-40B4-BE49-F238E27FC236}">
                    <a16:creationId xmlns:a16="http://schemas.microsoft.com/office/drawing/2014/main" xmlns="" id="{BA3A7D69-8346-4164-B42F-BF5728A1AB61}"/>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7" name="椭圆 716">
                <a:extLst>
                  <a:ext uri="{FF2B5EF4-FFF2-40B4-BE49-F238E27FC236}">
                    <a16:creationId xmlns:a16="http://schemas.microsoft.com/office/drawing/2014/main" xmlns="" id="{0D7B3D30-BC8E-45D4-8264-AFE92CF0641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8" name="椭圆 717">
                <a:extLst>
                  <a:ext uri="{FF2B5EF4-FFF2-40B4-BE49-F238E27FC236}">
                    <a16:creationId xmlns:a16="http://schemas.microsoft.com/office/drawing/2014/main" xmlns="" id="{DF9CAFF3-65EB-4A7C-8165-0AA1D84BC1A5}"/>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9" name="椭圆 718">
                <a:extLst>
                  <a:ext uri="{FF2B5EF4-FFF2-40B4-BE49-F238E27FC236}">
                    <a16:creationId xmlns:a16="http://schemas.microsoft.com/office/drawing/2014/main" xmlns="" id="{067041F4-2BFA-4ADB-BE59-ACE6C0770F0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0" name="椭圆 719">
                <a:extLst>
                  <a:ext uri="{FF2B5EF4-FFF2-40B4-BE49-F238E27FC236}">
                    <a16:creationId xmlns:a16="http://schemas.microsoft.com/office/drawing/2014/main" xmlns="" id="{3A3D0C6F-F5C2-4E97-8B05-01123E396FBF}"/>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1" name="椭圆 720">
                <a:extLst>
                  <a:ext uri="{FF2B5EF4-FFF2-40B4-BE49-F238E27FC236}">
                    <a16:creationId xmlns:a16="http://schemas.microsoft.com/office/drawing/2014/main" xmlns="" id="{9953326A-A69F-493D-A346-891F7B8FE21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2" name="椭圆 721">
                <a:extLst>
                  <a:ext uri="{FF2B5EF4-FFF2-40B4-BE49-F238E27FC236}">
                    <a16:creationId xmlns:a16="http://schemas.microsoft.com/office/drawing/2014/main" xmlns="" id="{C0233588-EA2B-4809-8A99-B2A27F42AAED}"/>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3" name="椭圆 722">
                <a:extLst>
                  <a:ext uri="{FF2B5EF4-FFF2-40B4-BE49-F238E27FC236}">
                    <a16:creationId xmlns:a16="http://schemas.microsoft.com/office/drawing/2014/main" xmlns="" id="{A4BE34BF-98C0-4878-A2DE-D8E2DE9E8A6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4" name="椭圆 723">
                <a:extLst>
                  <a:ext uri="{FF2B5EF4-FFF2-40B4-BE49-F238E27FC236}">
                    <a16:creationId xmlns:a16="http://schemas.microsoft.com/office/drawing/2014/main" xmlns="" id="{F19C0D38-CF12-4CC0-A6CD-270CE01BBFC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5" name="椭圆 724">
                <a:extLst>
                  <a:ext uri="{FF2B5EF4-FFF2-40B4-BE49-F238E27FC236}">
                    <a16:creationId xmlns:a16="http://schemas.microsoft.com/office/drawing/2014/main" xmlns="" id="{5C7FA110-0FD1-45FE-995D-11EAE00E763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6" name="椭圆 725">
                <a:extLst>
                  <a:ext uri="{FF2B5EF4-FFF2-40B4-BE49-F238E27FC236}">
                    <a16:creationId xmlns:a16="http://schemas.microsoft.com/office/drawing/2014/main" xmlns="" id="{8B83962B-DE8E-4997-84BD-C188D93C2F3A}"/>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7" name="椭圆 726">
                <a:extLst>
                  <a:ext uri="{FF2B5EF4-FFF2-40B4-BE49-F238E27FC236}">
                    <a16:creationId xmlns:a16="http://schemas.microsoft.com/office/drawing/2014/main" xmlns="" id="{478EB0F9-96F9-4647-875E-98B33AFF971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8" name="椭圆 727">
                <a:extLst>
                  <a:ext uri="{FF2B5EF4-FFF2-40B4-BE49-F238E27FC236}">
                    <a16:creationId xmlns:a16="http://schemas.microsoft.com/office/drawing/2014/main" xmlns="" id="{56559D61-FE6F-4AD1-B522-F0059E61F703}"/>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9" name="椭圆 728">
                <a:extLst>
                  <a:ext uri="{FF2B5EF4-FFF2-40B4-BE49-F238E27FC236}">
                    <a16:creationId xmlns:a16="http://schemas.microsoft.com/office/drawing/2014/main" xmlns="" id="{0F150558-FBB7-4A6A-ADB1-AE0B911278A4}"/>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0" name="组合 569">
              <a:extLst>
                <a:ext uri="{FF2B5EF4-FFF2-40B4-BE49-F238E27FC236}">
                  <a16:creationId xmlns:a16="http://schemas.microsoft.com/office/drawing/2014/main" xmlns="" id="{7E8F6FA7-F5B0-4446-828D-953DA11EBA6A}"/>
                </a:ext>
              </a:extLst>
            </p:cNvPr>
            <p:cNvGrpSpPr/>
            <p:nvPr/>
          </p:nvGrpSpPr>
          <p:grpSpPr>
            <a:xfrm>
              <a:off x="7778187" y="5196671"/>
              <a:ext cx="3923816" cy="69448"/>
              <a:chOff x="4722471" y="-474562"/>
              <a:chExt cx="3923816" cy="69448"/>
            </a:xfrm>
            <a:grpFill/>
          </p:grpSpPr>
          <p:sp>
            <p:nvSpPr>
              <p:cNvPr id="686" name="椭圆 685">
                <a:extLst>
                  <a:ext uri="{FF2B5EF4-FFF2-40B4-BE49-F238E27FC236}">
                    <a16:creationId xmlns:a16="http://schemas.microsoft.com/office/drawing/2014/main" xmlns="" id="{7C9D6539-5706-4306-AAA2-1CF3A8E57438}"/>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7" name="椭圆 686">
                <a:extLst>
                  <a:ext uri="{FF2B5EF4-FFF2-40B4-BE49-F238E27FC236}">
                    <a16:creationId xmlns:a16="http://schemas.microsoft.com/office/drawing/2014/main" xmlns="" id="{C105E4BF-CBAE-40B8-AB3F-71E18C09FB0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8" name="椭圆 687">
                <a:extLst>
                  <a:ext uri="{FF2B5EF4-FFF2-40B4-BE49-F238E27FC236}">
                    <a16:creationId xmlns:a16="http://schemas.microsoft.com/office/drawing/2014/main" xmlns="" id="{4183271A-9F87-4B51-AFD9-872EB42089F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9" name="椭圆 688">
                <a:extLst>
                  <a:ext uri="{FF2B5EF4-FFF2-40B4-BE49-F238E27FC236}">
                    <a16:creationId xmlns:a16="http://schemas.microsoft.com/office/drawing/2014/main" xmlns="" id="{1E468AC4-210E-433A-AFEE-4E539B91AC92}"/>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0" name="椭圆 689">
                <a:extLst>
                  <a:ext uri="{FF2B5EF4-FFF2-40B4-BE49-F238E27FC236}">
                    <a16:creationId xmlns:a16="http://schemas.microsoft.com/office/drawing/2014/main" xmlns="" id="{24E44D8C-F681-437C-8393-BAD42805E01F}"/>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1" name="椭圆 690">
                <a:extLst>
                  <a:ext uri="{FF2B5EF4-FFF2-40B4-BE49-F238E27FC236}">
                    <a16:creationId xmlns:a16="http://schemas.microsoft.com/office/drawing/2014/main" xmlns="" id="{F1ACC22E-FB11-48DB-BF08-FBED8FDCCBD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2" name="椭圆 691">
                <a:extLst>
                  <a:ext uri="{FF2B5EF4-FFF2-40B4-BE49-F238E27FC236}">
                    <a16:creationId xmlns:a16="http://schemas.microsoft.com/office/drawing/2014/main" xmlns="" id="{792F789D-BBAB-4ACB-9076-8F74B9EB8F21}"/>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3" name="椭圆 692">
                <a:extLst>
                  <a:ext uri="{FF2B5EF4-FFF2-40B4-BE49-F238E27FC236}">
                    <a16:creationId xmlns:a16="http://schemas.microsoft.com/office/drawing/2014/main" xmlns="" id="{452517C3-EBC4-4A39-8059-9755026AB090}"/>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4" name="椭圆 693">
                <a:extLst>
                  <a:ext uri="{FF2B5EF4-FFF2-40B4-BE49-F238E27FC236}">
                    <a16:creationId xmlns:a16="http://schemas.microsoft.com/office/drawing/2014/main" xmlns="" id="{EAF87CA0-DA1E-4563-A276-7E58B80ECDC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5" name="椭圆 694">
                <a:extLst>
                  <a:ext uri="{FF2B5EF4-FFF2-40B4-BE49-F238E27FC236}">
                    <a16:creationId xmlns:a16="http://schemas.microsoft.com/office/drawing/2014/main" xmlns="" id="{C1D4F2A0-C9FE-4DED-9A1C-99FD0C40772D}"/>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6" name="椭圆 695">
                <a:extLst>
                  <a:ext uri="{FF2B5EF4-FFF2-40B4-BE49-F238E27FC236}">
                    <a16:creationId xmlns:a16="http://schemas.microsoft.com/office/drawing/2014/main" xmlns="" id="{AA5BF3F2-6B4F-43C9-BD0C-B64FE9454F44}"/>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7" name="椭圆 696">
                <a:extLst>
                  <a:ext uri="{FF2B5EF4-FFF2-40B4-BE49-F238E27FC236}">
                    <a16:creationId xmlns:a16="http://schemas.microsoft.com/office/drawing/2014/main" xmlns="" id="{FA18795D-D840-49FB-8622-B13649294A8A}"/>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8" name="椭圆 697">
                <a:extLst>
                  <a:ext uri="{FF2B5EF4-FFF2-40B4-BE49-F238E27FC236}">
                    <a16:creationId xmlns:a16="http://schemas.microsoft.com/office/drawing/2014/main" xmlns="" id="{2CC26438-03AA-4C05-8A47-440978E53C1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9" name="椭圆 698">
                <a:extLst>
                  <a:ext uri="{FF2B5EF4-FFF2-40B4-BE49-F238E27FC236}">
                    <a16:creationId xmlns:a16="http://schemas.microsoft.com/office/drawing/2014/main" xmlns="" id="{F0BCCFFA-A819-491C-A1BE-7CFD39999EB9}"/>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0" name="椭圆 699">
                <a:extLst>
                  <a:ext uri="{FF2B5EF4-FFF2-40B4-BE49-F238E27FC236}">
                    <a16:creationId xmlns:a16="http://schemas.microsoft.com/office/drawing/2014/main" xmlns="" id="{B35E8424-9208-4258-BC20-3F1E9B70761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1" name="椭圆 700">
                <a:extLst>
                  <a:ext uri="{FF2B5EF4-FFF2-40B4-BE49-F238E27FC236}">
                    <a16:creationId xmlns:a16="http://schemas.microsoft.com/office/drawing/2014/main" xmlns="" id="{28DCF334-D457-479E-914D-81B972EC71D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2" name="椭圆 701">
                <a:extLst>
                  <a:ext uri="{FF2B5EF4-FFF2-40B4-BE49-F238E27FC236}">
                    <a16:creationId xmlns:a16="http://schemas.microsoft.com/office/drawing/2014/main" xmlns="" id="{71D826D7-9BD4-475E-BE96-BD021BB1889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3" name="椭圆 702">
                <a:extLst>
                  <a:ext uri="{FF2B5EF4-FFF2-40B4-BE49-F238E27FC236}">
                    <a16:creationId xmlns:a16="http://schemas.microsoft.com/office/drawing/2014/main" xmlns="" id="{6D59B4CC-95FF-4B2F-9412-BA835B63843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4" name="椭圆 703">
                <a:extLst>
                  <a:ext uri="{FF2B5EF4-FFF2-40B4-BE49-F238E27FC236}">
                    <a16:creationId xmlns:a16="http://schemas.microsoft.com/office/drawing/2014/main" xmlns="" id="{0E11BA7F-3BD4-48DF-BC1E-D46AB9D0E1B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5" name="椭圆 704">
                <a:extLst>
                  <a:ext uri="{FF2B5EF4-FFF2-40B4-BE49-F238E27FC236}">
                    <a16:creationId xmlns:a16="http://schemas.microsoft.com/office/drawing/2014/main" xmlns="" id="{834D3B03-4C05-43F4-AA86-816B3E3446A5}"/>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6" name="椭圆 705">
                <a:extLst>
                  <a:ext uri="{FF2B5EF4-FFF2-40B4-BE49-F238E27FC236}">
                    <a16:creationId xmlns:a16="http://schemas.microsoft.com/office/drawing/2014/main" xmlns="" id="{52705533-2673-4841-BA58-7FB004D5562B}"/>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7" name="椭圆 706">
                <a:extLst>
                  <a:ext uri="{FF2B5EF4-FFF2-40B4-BE49-F238E27FC236}">
                    <a16:creationId xmlns:a16="http://schemas.microsoft.com/office/drawing/2014/main" xmlns="" id="{509D218D-E5E1-4D12-96F4-368D7AB033CE}"/>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1" name="组合 570">
              <a:extLst>
                <a:ext uri="{FF2B5EF4-FFF2-40B4-BE49-F238E27FC236}">
                  <a16:creationId xmlns:a16="http://schemas.microsoft.com/office/drawing/2014/main" xmlns="" id="{18B64662-46A2-4246-9ACB-2AEED04D5F64}"/>
                </a:ext>
              </a:extLst>
            </p:cNvPr>
            <p:cNvGrpSpPr/>
            <p:nvPr/>
          </p:nvGrpSpPr>
          <p:grpSpPr>
            <a:xfrm>
              <a:off x="7778187" y="5981176"/>
              <a:ext cx="3923816" cy="69448"/>
              <a:chOff x="4722471" y="-474562"/>
              <a:chExt cx="3923816" cy="69448"/>
            </a:xfrm>
            <a:grpFill/>
          </p:grpSpPr>
          <p:sp>
            <p:nvSpPr>
              <p:cNvPr id="664" name="椭圆 663">
                <a:extLst>
                  <a:ext uri="{FF2B5EF4-FFF2-40B4-BE49-F238E27FC236}">
                    <a16:creationId xmlns:a16="http://schemas.microsoft.com/office/drawing/2014/main" xmlns="" id="{DC2EECDB-75FF-4245-AC0E-AEB8FD4DCAB9}"/>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5" name="椭圆 664">
                <a:extLst>
                  <a:ext uri="{FF2B5EF4-FFF2-40B4-BE49-F238E27FC236}">
                    <a16:creationId xmlns:a16="http://schemas.microsoft.com/office/drawing/2014/main" xmlns="" id="{F18FC6AC-AC28-4276-8FA4-1FDB8A6A069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6" name="椭圆 665">
                <a:extLst>
                  <a:ext uri="{FF2B5EF4-FFF2-40B4-BE49-F238E27FC236}">
                    <a16:creationId xmlns:a16="http://schemas.microsoft.com/office/drawing/2014/main" xmlns="" id="{AF72B0E3-E4A0-4022-B2C4-A395B86C03A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7" name="椭圆 666">
                <a:extLst>
                  <a:ext uri="{FF2B5EF4-FFF2-40B4-BE49-F238E27FC236}">
                    <a16:creationId xmlns:a16="http://schemas.microsoft.com/office/drawing/2014/main" xmlns="" id="{6BFD7545-CA42-4D22-BF53-971FDDFB621B}"/>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8" name="椭圆 667">
                <a:extLst>
                  <a:ext uri="{FF2B5EF4-FFF2-40B4-BE49-F238E27FC236}">
                    <a16:creationId xmlns:a16="http://schemas.microsoft.com/office/drawing/2014/main" xmlns="" id="{F6B84E97-276D-4C73-ACB0-57C3AE9AC1C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9" name="椭圆 668">
                <a:extLst>
                  <a:ext uri="{FF2B5EF4-FFF2-40B4-BE49-F238E27FC236}">
                    <a16:creationId xmlns:a16="http://schemas.microsoft.com/office/drawing/2014/main" xmlns="" id="{5CAA2191-1BAE-435B-9045-49DE790DA40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0" name="椭圆 669">
                <a:extLst>
                  <a:ext uri="{FF2B5EF4-FFF2-40B4-BE49-F238E27FC236}">
                    <a16:creationId xmlns:a16="http://schemas.microsoft.com/office/drawing/2014/main" xmlns="" id="{AB350E28-1001-4033-AD46-A97754E4998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1" name="椭圆 670">
                <a:extLst>
                  <a:ext uri="{FF2B5EF4-FFF2-40B4-BE49-F238E27FC236}">
                    <a16:creationId xmlns:a16="http://schemas.microsoft.com/office/drawing/2014/main" xmlns="" id="{230F891D-7A17-4F30-A387-73B1D5602EB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2" name="椭圆 671">
                <a:extLst>
                  <a:ext uri="{FF2B5EF4-FFF2-40B4-BE49-F238E27FC236}">
                    <a16:creationId xmlns:a16="http://schemas.microsoft.com/office/drawing/2014/main" xmlns="" id="{F02D8110-9317-4AD1-9A55-2DFD42CC3EED}"/>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3" name="椭圆 672">
                <a:extLst>
                  <a:ext uri="{FF2B5EF4-FFF2-40B4-BE49-F238E27FC236}">
                    <a16:creationId xmlns:a16="http://schemas.microsoft.com/office/drawing/2014/main" xmlns="" id="{E9DAF304-121B-49F6-9FC1-0F26399B3B98}"/>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4" name="椭圆 673">
                <a:extLst>
                  <a:ext uri="{FF2B5EF4-FFF2-40B4-BE49-F238E27FC236}">
                    <a16:creationId xmlns:a16="http://schemas.microsoft.com/office/drawing/2014/main" xmlns="" id="{D7A4D520-956F-4161-AA1A-D6BA896EB957}"/>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5" name="椭圆 674">
                <a:extLst>
                  <a:ext uri="{FF2B5EF4-FFF2-40B4-BE49-F238E27FC236}">
                    <a16:creationId xmlns:a16="http://schemas.microsoft.com/office/drawing/2014/main" xmlns="" id="{DA499B8C-782D-44F9-830B-FDD2EF97E6F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6" name="椭圆 675">
                <a:extLst>
                  <a:ext uri="{FF2B5EF4-FFF2-40B4-BE49-F238E27FC236}">
                    <a16:creationId xmlns:a16="http://schemas.microsoft.com/office/drawing/2014/main" xmlns="" id="{4E4E80F0-8B48-48D3-9155-D6514A5F2293}"/>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7" name="椭圆 676">
                <a:extLst>
                  <a:ext uri="{FF2B5EF4-FFF2-40B4-BE49-F238E27FC236}">
                    <a16:creationId xmlns:a16="http://schemas.microsoft.com/office/drawing/2014/main" xmlns="" id="{08D1B9BA-3084-4DA4-B3EE-6FB5FC6C6C1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8" name="椭圆 677">
                <a:extLst>
                  <a:ext uri="{FF2B5EF4-FFF2-40B4-BE49-F238E27FC236}">
                    <a16:creationId xmlns:a16="http://schemas.microsoft.com/office/drawing/2014/main" xmlns="" id="{8051BC55-03AC-4854-B739-B356B133C961}"/>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9" name="椭圆 678">
                <a:extLst>
                  <a:ext uri="{FF2B5EF4-FFF2-40B4-BE49-F238E27FC236}">
                    <a16:creationId xmlns:a16="http://schemas.microsoft.com/office/drawing/2014/main" xmlns="" id="{DA26DB90-5FD7-41CB-BBAA-CA3DF55FAEF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0" name="椭圆 679">
                <a:extLst>
                  <a:ext uri="{FF2B5EF4-FFF2-40B4-BE49-F238E27FC236}">
                    <a16:creationId xmlns:a16="http://schemas.microsoft.com/office/drawing/2014/main" xmlns="" id="{F6EFCCB6-A25E-4234-BEA2-85F3C5261FF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1" name="椭圆 680">
                <a:extLst>
                  <a:ext uri="{FF2B5EF4-FFF2-40B4-BE49-F238E27FC236}">
                    <a16:creationId xmlns:a16="http://schemas.microsoft.com/office/drawing/2014/main" xmlns="" id="{6D7B1345-1439-479A-8250-1407BE4D4494}"/>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2" name="椭圆 681">
                <a:extLst>
                  <a:ext uri="{FF2B5EF4-FFF2-40B4-BE49-F238E27FC236}">
                    <a16:creationId xmlns:a16="http://schemas.microsoft.com/office/drawing/2014/main" xmlns="" id="{A389C0DA-FD34-4C11-9C4A-19FF62C3212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3" name="椭圆 682">
                <a:extLst>
                  <a:ext uri="{FF2B5EF4-FFF2-40B4-BE49-F238E27FC236}">
                    <a16:creationId xmlns:a16="http://schemas.microsoft.com/office/drawing/2014/main" xmlns="" id="{0B203F36-0CFC-48C3-9B2D-2A006AD9A722}"/>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4" name="椭圆 683">
                <a:extLst>
                  <a:ext uri="{FF2B5EF4-FFF2-40B4-BE49-F238E27FC236}">
                    <a16:creationId xmlns:a16="http://schemas.microsoft.com/office/drawing/2014/main" xmlns="" id="{B136DE2A-FB8C-4A77-9125-7EA9EDDDE61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5" name="椭圆 684">
                <a:extLst>
                  <a:ext uri="{FF2B5EF4-FFF2-40B4-BE49-F238E27FC236}">
                    <a16:creationId xmlns:a16="http://schemas.microsoft.com/office/drawing/2014/main" xmlns="" id="{DBA70CF8-61B7-4A57-97B4-DD230D97043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2" name="组合 571">
              <a:extLst>
                <a:ext uri="{FF2B5EF4-FFF2-40B4-BE49-F238E27FC236}">
                  <a16:creationId xmlns:a16="http://schemas.microsoft.com/office/drawing/2014/main" xmlns="" id="{7C857729-A438-4BDD-A6DA-439908392161}"/>
                </a:ext>
              </a:extLst>
            </p:cNvPr>
            <p:cNvGrpSpPr/>
            <p:nvPr/>
          </p:nvGrpSpPr>
          <p:grpSpPr>
            <a:xfrm>
              <a:off x="7778187" y="5510473"/>
              <a:ext cx="3923816" cy="69448"/>
              <a:chOff x="4722471" y="-474562"/>
              <a:chExt cx="3923816" cy="69448"/>
            </a:xfrm>
            <a:grpFill/>
          </p:grpSpPr>
          <p:sp>
            <p:nvSpPr>
              <p:cNvPr id="642" name="椭圆 641">
                <a:extLst>
                  <a:ext uri="{FF2B5EF4-FFF2-40B4-BE49-F238E27FC236}">
                    <a16:creationId xmlns:a16="http://schemas.microsoft.com/office/drawing/2014/main" xmlns="" id="{AEA52A93-2BEE-4DC5-8302-E8E5D220B9F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3" name="椭圆 642">
                <a:extLst>
                  <a:ext uri="{FF2B5EF4-FFF2-40B4-BE49-F238E27FC236}">
                    <a16:creationId xmlns:a16="http://schemas.microsoft.com/office/drawing/2014/main" xmlns="" id="{480EEA0F-220F-4A0D-8A79-D00869B1411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4" name="椭圆 643">
                <a:extLst>
                  <a:ext uri="{FF2B5EF4-FFF2-40B4-BE49-F238E27FC236}">
                    <a16:creationId xmlns:a16="http://schemas.microsoft.com/office/drawing/2014/main" xmlns="" id="{550E68DC-4DA5-4E1D-ACE8-591F4E11E32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5" name="椭圆 644">
                <a:extLst>
                  <a:ext uri="{FF2B5EF4-FFF2-40B4-BE49-F238E27FC236}">
                    <a16:creationId xmlns:a16="http://schemas.microsoft.com/office/drawing/2014/main" xmlns="" id="{91E16BC7-BE7E-4F69-B7E1-82A4D665F97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6" name="椭圆 645">
                <a:extLst>
                  <a:ext uri="{FF2B5EF4-FFF2-40B4-BE49-F238E27FC236}">
                    <a16:creationId xmlns:a16="http://schemas.microsoft.com/office/drawing/2014/main" xmlns="" id="{E522BBDE-D792-4FEE-83FA-CD2FF5251B2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7" name="椭圆 646">
                <a:extLst>
                  <a:ext uri="{FF2B5EF4-FFF2-40B4-BE49-F238E27FC236}">
                    <a16:creationId xmlns:a16="http://schemas.microsoft.com/office/drawing/2014/main" xmlns="" id="{533D871E-DE35-4F24-BB35-9F9D0606D579}"/>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8" name="椭圆 647">
                <a:extLst>
                  <a:ext uri="{FF2B5EF4-FFF2-40B4-BE49-F238E27FC236}">
                    <a16:creationId xmlns:a16="http://schemas.microsoft.com/office/drawing/2014/main" xmlns="" id="{74F6B634-39A0-4343-8A7B-9FF16EA477F1}"/>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9" name="椭圆 648">
                <a:extLst>
                  <a:ext uri="{FF2B5EF4-FFF2-40B4-BE49-F238E27FC236}">
                    <a16:creationId xmlns:a16="http://schemas.microsoft.com/office/drawing/2014/main" xmlns="" id="{FD4348AF-DCC7-483D-82CF-158A8A29D5C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0" name="椭圆 649">
                <a:extLst>
                  <a:ext uri="{FF2B5EF4-FFF2-40B4-BE49-F238E27FC236}">
                    <a16:creationId xmlns:a16="http://schemas.microsoft.com/office/drawing/2014/main" xmlns="" id="{77C68190-4D92-479C-B41F-3CF9C9B2D48F}"/>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1" name="椭圆 650">
                <a:extLst>
                  <a:ext uri="{FF2B5EF4-FFF2-40B4-BE49-F238E27FC236}">
                    <a16:creationId xmlns:a16="http://schemas.microsoft.com/office/drawing/2014/main" xmlns="" id="{C0620E61-4687-4BF7-AA7C-B2A7DCD5200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2" name="椭圆 651">
                <a:extLst>
                  <a:ext uri="{FF2B5EF4-FFF2-40B4-BE49-F238E27FC236}">
                    <a16:creationId xmlns:a16="http://schemas.microsoft.com/office/drawing/2014/main" xmlns="" id="{7F9CFEE2-A764-43CD-8DDB-6E61CB16D5F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3" name="椭圆 652">
                <a:extLst>
                  <a:ext uri="{FF2B5EF4-FFF2-40B4-BE49-F238E27FC236}">
                    <a16:creationId xmlns:a16="http://schemas.microsoft.com/office/drawing/2014/main" xmlns="" id="{EC1540FA-E56D-4AA9-873F-49ACDE5D359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4" name="椭圆 653">
                <a:extLst>
                  <a:ext uri="{FF2B5EF4-FFF2-40B4-BE49-F238E27FC236}">
                    <a16:creationId xmlns:a16="http://schemas.microsoft.com/office/drawing/2014/main" xmlns="" id="{B6449C8E-DC69-421F-A419-0F579309E7B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5" name="椭圆 654">
                <a:extLst>
                  <a:ext uri="{FF2B5EF4-FFF2-40B4-BE49-F238E27FC236}">
                    <a16:creationId xmlns:a16="http://schemas.microsoft.com/office/drawing/2014/main" xmlns="" id="{4DB450F1-C4D4-4361-AA22-F048CB3BE8F5}"/>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6" name="椭圆 655">
                <a:extLst>
                  <a:ext uri="{FF2B5EF4-FFF2-40B4-BE49-F238E27FC236}">
                    <a16:creationId xmlns:a16="http://schemas.microsoft.com/office/drawing/2014/main" xmlns="" id="{830FF237-B5CD-4229-B577-15EA71BD0E7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7" name="椭圆 656">
                <a:extLst>
                  <a:ext uri="{FF2B5EF4-FFF2-40B4-BE49-F238E27FC236}">
                    <a16:creationId xmlns:a16="http://schemas.microsoft.com/office/drawing/2014/main" xmlns="" id="{34823107-7E98-468A-ABAF-AABDF24AB90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8" name="椭圆 657">
                <a:extLst>
                  <a:ext uri="{FF2B5EF4-FFF2-40B4-BE49-F238E27FC236}">
                    <a16:creationId xmlns:a16="http://schemas.microsoft.com/office/drawing/2014/main" xmlns="" id="{50A2DCAC-2ECB-4467-AD20-344396B10DE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9" name="椭圆 658">
                <a:extLst>
                  <a:ext uri="{FF2B5EF4-FFF2-40B4-BE49-F238E27FC236}">
                    <a16:creationId xmlns:a16="http://schemas.microsoft.com/office/drawing/2014/main" xmlns="" id="{E0154C3E-441C-475E-9570-CA509F16C50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0" name="椭圆 659">
                <a:extLst>
                  <a:ext uri="{FF2B5EF4-FFF2-40B4-BE49-F238E27FC236}">
                    <a16:creationId xmlns:a16="http://schemas.microsoft.com/office/drawing/2014/main" xmlns="" id="{E8F3CF06-C92C-4D91-8171-3EEDEB49357E}"/>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1" name="椭圆 660">
                <a:extLst>
                  <a:ext uri="{FF2B5EF4-FFF2-40B4-BE49-F238E27FC236}">
                    <a16:creationId xmlns:a16="http://schemas.microsoft.com/office/drawing/2014/main" xmlns="" id="{0F129B0A-3F97-41A1-9015-8B8EB7D2DB6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2" name="椭圆 661">
                <a:extLst>
                  <a:ext uri="{FF2B5EF4-FFF2-40B4-BE49-F238E27FC236}">
                    <a16:creationId xmlns:a16="http://schemas.microsoft.com/office/drawing/2014/main" xmlns="" id="{13BCEBB4-62CC-41AB-956F-3B1DB72924E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3" name="椭圆 662">
                <a:extLst>
                  <a:ext uri="{FF2B5EF4-FFF2-40B4-BE49-F238E27FC236}">
                    <a16:creationId xmlns:a16="http://schemas.microsoft.com/office/drawing/2014/main" xmlns="" id="{47960722-C181-494A-B7A1-2757F3C4288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3" name="组合 572">
              <a:extLst>
                <a:ext uri="{FF2B5EF4-FFF2-40B4-BE49-F238E27FC236}">
                  <a16:creationId xmlns:a16="http://schemas.microsoft.com/office/drawing/2014/main" xmlns="" id="{99AB41B4-BA75-4EBE-B601-85438A4808B4}"/>
                </a:ext>
              </a:extLst>
            </p:cNvPr>
            <p:cNvGrpSpPr/>
            <p:nvPr/>
          </p:nvGrpSpPr>
          <p:grpSpPr>
            <a:xfrm>
              <a:off x="7778187" y="6294978"/>
              <a:ext cx="3923816" cy="69448"/>
              <a:chOff x="4722471" y="-474562"/>
              <a:chExt cx="3923816" cy="69448"/>
            </a:xfrm>
            <a:grpFill/>
          </p:grpSpPr>
          <p:sp>
            <p:nvSpPr>
              <p:cNvPr id="620" name="椭圆 619">
                <a:extLst>
                  <a:ext uri="{FF2B5EF4-FFF2-40B4-BE49-F238E27FC236}">
                    <a16:creationId xmlns:a16="http://schemas.microsoft.com/office/drawing/2014/main" xmlns="" id="{C13B117F-9D31-4F63-9E48-F7CAA0B6032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1" name="椭圆 620">
                <a:extLst>
                  <a:ext uri="{FF2B5EF4-FFF2-40B4-BE49-F238E27FC236}">
                    <a16:creationId xmlns:a16="http://schemas.microsoft.com/office/drawing/2014/main" xmlns="" id="{5F443DBF-8D26-4968-9E08-BD4AEECB632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2" name="椭圆 621">
                <a:extLst>
                  <a:ext uri="{FF2B5EF4-FFF2-40B4-BE49-F238E27FC236}">
                    <a16:creationId xmlns:a16="http://schemas.microsoft.com/office/drawing/2014/main" xmlns="" id="{1911C1BF-9E3B-43C6-BC8D-550960CF221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3" name="椭圆 622">
                <a:extLst>
                  <a:ext uri="{FF2B5EF4-FFF2-40B4-BE49-F238E27FC236}">
                    <a16:creationId xmlns:a16="http://schemas.microsoft.com/office/drawing/2014/main" xmlns="" id="{99A61B6F-5CF2-4584-BFE1-21521881222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4" name="椭圆 623">
                <a:extLst>
                  <a:ext uri="{FF2B5EF4-FFF2-40B4-BE49-F238E27FC236}">
                    <a16:creationId xmlns:a16="http://schemas.microsoft.com/office/drawing/2014/main" xmlns="" id="{94FD3CF7-70A5-43D1-9A19-EAAF14E0D53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5" name="椭圆 624">
                <a:extLst>
                  <a:ext uri="{FF2B5EF4-FFF2-40B4-BE49-F238E27FC236}">
                    <a16:creationId xmlns:a16="http://schemas.microsoft.com/office/drawing/2014/main" xmlns="" id="{7612956B-5DDF-4CBD-B2F7-CE22BFC9615C}"/>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6" name="椭圆 625">
                <a:extLst>
                  <a:ext uri="{FF2B5EF4-FFF2-40B4-BE49-F238E27FC236}">
                    <a16:creationId xmlns:a16="http://schemas.microsoft.com/office/drawing/2014/main" xmlns="" id="{279C9F2A-6165-4FFE-8DF5-A48694EB67D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7" name="椭圆 626">
                <a:extLst>
                  <a:ext uri="{FF2B5EF4-FFF2-40B4-BE49-F238E27FC236}">
                    <a16:creationId xmlns:a16="http://schemas.microsoft.com/office/drawing/2014/main" xmlns="" id="{A3A7CEB8-E455-44A0-BBD8-70CE7371AEC1}"/>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8" name="椭圆 627">
                <a:extLst>
                  <a:ext uri="{FF2B5EF4-FFF2-40B4-BE49-F238E27FC236}">
                    <a16:creationId xmlns:a16="http://schemas.microsoft.com/office/drawing/2014/main" xmlns="" id="{B2B76BC6-8045-4FB3-A45D-721530EDAE8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9" name="椭圆 628">
                <a:extLst>
                  <a:ext uri="{FF2B5EF4-FFF2-40B4-BE49-F238E27FC236}">
                    <a16:creationId xmlns:a16="http://schemas.microsoft.com/office/drawing/2014/main" xmlns="" id="{666146DA-532E-4B1B-A64E-BA389476967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0" name="椭圆 629">
                <a:extLst>
                  <a:ext uri="{FF2B5EF4-FFF2-40B4-BE49-F238E27FC236}">
                    <a16:creationId xmlns:a16="http://schemas.microsoft.com/office/drawing/2014/main" xmlns="" id="{6DF9A4BE-2DF5-485F-B3D6-CABFCAB8DFF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1" name="椭圆 630">
                <a:extLst>
                  <a:ext uri="{FF2B5EF4-FFF2-40B4-BE49-F238E27FC236}">
                    <a16:creationId xmlns:a16="http://schemas.microsoft.com/office/drawing/2014/main" xmlns="" id="{BED54113-BF36-485C-977A-8978700737A2}"/>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2" name="椭圆 631">
                <a:extLst>
                  <a:ext uri="{FF2B5EF4-FFF2-40B4-BE49-F238E27FC236}">
                    <a16:creationId xmlns:a16="http://schemas.microsoft.com/office/drawing/2014/main" xmlns="" id="{4A299591-3038-4915-86B5-5E23B32B690B}"/>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3" name="椭圆 632">
                <a:extLst>
                  <a:ext uri="{FF2B5EF4-FFF2-40B4-BE49-F238E27FC236}">
                    <a16:creationId xmlns:a16="http://schemas.microsoft.com/office/drawing/2014/main" xmlns="" id="{D34821F9-E9EB-423A-8467-35FCDB9120C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4" name="椭圆 633">
                <a:extLst>
                  <a:ext uri="{FF2B5EF4-FFF2-40B4-BE49-F238E27FC236}">
                    <a16:creationId xmlns:a16="http://schemas.microsoft.com/office/drawing/2014/main" xmlns="" id="{3A8CF0A6-5EDA-45D4-A2F8-7563FB095F17}"/>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5" name="椭圆 634">
                <a:extLst>
                  <a:ext uri="{FF2B5EF4-FFF2-40B4-BE49-F238E27FC236}">
                    <a16:creationId xmlns:a16="http://schemas.microsoft.com/office/drawing/2014/main" xmlns="" id="{49767F1B-E389-4AFA-896A-9D8E3F31487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6" name="椭圆 635">
                <a:extLst>
                  <a:ext uri="{FF2B5EF4-FFF2-40B4-BE49-F238E27FC236}">
                    <a16:creationId xmlns:a16="http://schemas.microsoft.com/office/drawing/2014/main" xmlns="" id="{634B173E-371B-4FE4-AAA8-FA4C0AA58E4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7" name="椭圆 636">
                <a:extLst>
                  <a:ext uri="{FF2B5EF4-FFF2-40B4-BE49-F238E27FC236}">
                    <a16:creationId xmlns:a16="http://schemas.microsoft.com/office/drawing/2014/main" xmlns="" id="{603704F7-19AD-4229-B09E-CBEB1752D86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8" name="椭圆 637">
                <a:extLst>
                  <a:ext uri="{FF2B5EF4-FFF2-40B4-BE49-F238E27FC236}">
                    <a16:creationId xmlns:a16="http://schemas.microsoft.com/office/drawing/2014/main" xmlns="" id="{B0C4F1B8-97E3-48AE-AC73-EC5B465D270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9" name="椭圆 638">
                <a:extLst>
                  <a:ext uri="{FF2B5EF4-FFF2-40B4-BE49-F238E27FC236}">
                    <a16:creationId xmlns:a16="http://schemas.microsoft.com/office/drawing/2014/main" xmlns="" id="{109E5C62-E224-45E6-A26E-19F3A98A45D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0" name="椭圆 639">
                <a:extLst>
                  <a:ext uri="{FF2B5EF4-FFF2-40B4-BE49-F238E27FC236}">
                    <a16:creationId xmlns:a16="http://schemas.microsoft.com/office/drawing/2014/main" xmlns="" id="{09B8FCF0-60A5-411F-A4B7-1D73B8E7301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1" name="椭圆 640">
                <a:extLst>
                  <a:ext uri="{FF2B5EF4-FFF2-40B4-BE49-F238E27FC236}">
                    <a16:creationId xmlns:a16="http://schemas.microsoft.com/office/drawing/2014/main" xmlns="" id="{D3BA02FB-8F67-4F15-A81E-7ABF722CD55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4" name="组合 573">
              <a:extLst>
                <a:ext uri="{FF2B5EF4-FFF2-40B4-BE49-F238E27FC236}">
                  <a16:creationId xmlns:a16="http://schemas.microsoft.com/office/drawing/2014/main" xmlns="" id="{ECD3E40B-9495-413A-8B85-DC3D29FFBF37}"/>
                </a:ext>
              </a:extLst>
            </p:cNvPr>
            <p:cNvGrpSpPr/>
            <p:nvPr/>
          </p:nvGrpSpPr>
          <p:grpSpPr>
            <a:xfrm>
              <a:off x="7778187" y="5824275"/>
              <a:ext cx="3923816" cy="69448"/>
              <a:chOff x="4722471" y="-474562"/>
              <a:chExt cx="3923816" cy="69448"/>
            </a:xfrm>
            <a:grpFill/>
          </p:grpSpPr>
          <p:sp>
            <p:nvSpPr>
              <p:cNvPr id="598" name="椭圆 597">
                <a:extLst>
                  <a:ext uri="{FF2B5EF4-FFF2-40B4-BE49-F238E27FC236}">
                    <a16:creationId xmlns:a16="http://schemas.microsoft.com/office/drawing/2014/main" xmlns="" id="{79230D0D-CEA2-4005-B794-17E0DFAE9E3D}"/>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9" name="椭圆 598">
                <a:extLst>
                  <a:ext uri="{FF2B5EF4-FFF2-40B4-BE49-F238E27FC236}">
                    <a16:creationId xmlns:a16="http://schemas.microsoft.com/office/drawing/2014/main" xmlns="" id="{5A51647A-099C-4B45-9639-C194F9B6E741}"/>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0" name="椭圆 599">
                <a:extLst>
                  <a:ext uri="{FF2B5EF4-FFF2-40B4-BE49-F238E27FC236}">
                    <a16:creationId xmlns:a16="http://schemas.microsoft.com/office/drawing/2014/main" xmlns="" id="{A3B596D9-4C50-4C5F-9A8A-EC2E5D389D3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1" name="椭圆 600">
                <a:extLst>
                  <a:ext uri="{FF2B5EF4-FFF2-40B4-BE49-F238E27FC236}">
                    <a16:creationId xmlns:a16="http://schemas.microsoft.com/office/drawing/2014/main" xmlns="" id="{E7CF8CD7-7E68-40D1-ACB3-3CCAF2F54A6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2" name="椭圆 601">
                <a:extLst>
                  <a:ext uri="{FF2B5EF4-FFF2-40B4-BE49-F238E27FC236}">
                    <a16:creationId xmlns:a16="http://schemas.microsoft.com/office/drawing/2014/main" xmlns="" id="{6BEDF149-B122-47DF-A6AE-B99B5389422D}"/>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3" name="椭圆 602">
                <a:extLst>
                  <a:ext uri="{FF2B5EF4-FFF2-40B4-BE49-F238E27FC236}">
                    <a16:creationId xmlns:a16="http://schemas.microsoft.com/office/drawing/2014/main" xmlns="" id="{29137549-668D-4D53-AC6E-C73C935A28F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4" name="椭圆 603">
                <a:extLst>
                  <a:ext uri="{FF2B5EF4-FFF2-40B4-BE49-F238E27FC236}">
                    <a16:creationId xmlns:a16="http://schemas.microsoft.com/office/drawing/2014/main" xmlns="" id="{6131AF45-E042-4D6F-BB2D-861991C2717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5" name="椭圆 604">
                <a:extLst>
                  <a:ext uri="{FF2B5EF4-FFF2-40B4-BE49-F238E27FC236}">
                    <a16:creationId xmlns:a16="http://schemas.microsoft.com/office/drawing/2014/main" xmlns="" id="{92A8C00B-896C-498A-8A63-914AB120DE7B}"/>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6" name="椭圆 605">
                <a:extLst>
                  <a:ext uri="{FF2B5EF4-FFF2-40B4-BE49-F238E27FC236}">
                    <a16:creationId xmlns:a16="http://schemas.microsoft.com/office/drawing/2014/main" xmlns="" id="{57FF9339-6E97-4723-809A-40FCA193343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7" name="椭圆 606">
                <a:extLst>
                  <a:ext uri="{FF2B5EF4-FFF2-40B4-BE49-F238E27FC236}">
                    <a16:creationId xmlns:a16="http://schemas.microsoft.com/office/drawing/2014/main" xmlns="" id="{6F326D14-1C64-4405-BC5B-8DACCD60EF0B}"/>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8" name="椭圆 607">
                <a:extLst>
                  <a:ext uri="{FF2B5EF4-FFF2-40B4-BE49-F238E27FC236}">
                    <a16:creationId xmlns:a16="http://schemas.microsoft.com/office/drawing/2014/main" xmlns="" id="{2E6366B8-85B5-46B3-B521-79CD57C8D473}"/>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9" name="椭圆 608">
                <a:extLst>
                  <a:ext uri="{FF2B5EF4-FFF2-40B4-BE49-F238E27FC236}">
                    <a16:creationId xmlns:a16="http://schemas.microsoft.com/office/drawing/2014/main" xmlns="" id="{173B8C8B-1FB7-4BDF-8FB4-FD29F0C9119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0" name="椭圆 609">
                <a:extLst>
                  <a:ext uri="{FF2B5EF4-FFF2-40B4-BE49-F238E27FC236}">
                    <a16:creationId xmlns:a16="http://schemas.microsoft.com/office/drawing/2014/main" xmlns="" id="{FC22893C-0316-4345-9DA4-470428E3F5E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1" name="椭圆 610">
                <a:extLst>
                  <a:ext uri="{FF2B5EF4-FFF2-40B4-BE49-F238E27FC236}">
                    <a16:creationId xmlns:a16="http://schemas.microsoft.com/office/drawing/2014/main" xmlns="" id="{05C1687E-8FC9-4B79-97E3-29FCE8168FD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2" name="椭圆 611">
                <a:extLst>
                  <a:ext uri="{FF2B5EF4-FFF2-40B4-BE49-F238E27FC236}">
                    <a16:creationId xmlns:a16="http://schemas.microsoft.com/office/drawing/2014/main" xmlns="" id="{EABFCC7F-D30D-4398-AA65-2229B44871E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3" name="椭圆 612">
                <a:extLst>
                  <a:ext uri="{FF2B5EF4-FFF2-40B4-BE49-F238E27FC236}">
                    <a16:creationId xmlns:a16="http://schemas.microsoft.com/office/drawing/2014/main" xmlns="" id="{9B2667A1-7061-4285-A11E-F0D85E2D58F8}"/>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4" name="椭圆 613">
                <a:extLst>
                  <a:ext uri="{FF2B5EF4-FFF2-40B4-BE49-F238E27FC236}">
                    <a16:creationId xmlns:a16="http://schemas.microsoft.com/office/drawing/2014/main" xmlns="" id="{2D8857C2-CEBF-47CE-9A33-94471699C0F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5" name="椭圆 614">
                <a:extLst>
                  <a:ext uri="{FF2B5EF4-FFF2-40B4-BE49-F238E27FC236}">
                    <a16:creationId xmlns:a16="http://schemas.microsoft.com/office/drawing/2014/main" xmlns="" id="{199912B2-8E20-4089-A709-1A7ECBEECAED}"/>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6" name="椭圆 615">
                <a:extLst>
                  <a:ext uri="{FF2B5EF4-FFF2-40B4-BE49-F238E27FC236}">
                    <a16:creationId xmlns:a16="http://schemas.microsoft.com/office/drawing/2014/main" xmlns="" id="{D5F3BBCE-27B9-4BEC-80E1-5A8F4C12DDA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7" name="椭圆 616">
                <a:extLst>
                  <a:ext uri="{FF2B5EF4-FFF2-40B4-BE49-F238E27FC236}">
                    <a16:creationId xmlns:a16="http://schemas.microsoft.com/office/drawing/2014/main" xmlns="" id="{118FA0E7-8408-4014-83A3-79AE95C4C557}"/>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8" name="椭圆 617">
                <a:extLst>
                  <a:ext uri="{FF2B5EF4-FFF2-40B4-BE49-F238E27FC236}">
                    <a16:creationId xmlns:a16="http://schemas.microsoft.com/office/drawing/2014/main" xmlns="" id="{D7D8662A-A634-4FCE-8339-8FB00CCCA333}"/>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9" name="椭圆 618">
                <a:extLst>
                  <a:ext uri="{FF2B5EF4-FFF2-40B4-BE49-F238E27FC236}">
                    <a16:creationId xmlns:a16="http://schemas.microsoft.com/office/drawing/2014/main" xmlns="" id="{B31FB26E-CA4A-4FB3-9424-71714B18B4D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5" name="组合 574">
              <a:extLst>
                <a:ext uri="{FF2B5EF4-FFF2-40B4-BE49-F238E27FC236}">
                  <a16:creationId xmlns:a16="http://schemas.microsoft.com/office/drawing/2014/main" xmlns="" id="{677AE99F-06A0-4268-AFB8-035C2A8CF20C}"/>
                </a:ext>
              </a:extLst>
            </p:cNvPr>
            <p:cNvGrpSpPr/>
            <p:nvPr/>
          </p:nvGrpSpPr>
          <p:grpSpPr>
            <a:xfrm>
              <a:off x="7778187" y="6451881"/>
              <a:ext cx="3923816" cy="69448"/>
              <a:chOff x="4722471" y="-474562"/>
              <a:chExt cx="3923816" cy="69448"/>
            </a:xfrm>
            <a:grpFill/>
          </p:grpSpPr>
          <p:sp>
            <p:nvSpPr>
              <p:cNvPr id="576" name="椭圆 575">
                <a:extLst>
                  <a:ext uri="{FF2B5EF4-FFF2-40B4-BE49-F238E27FC236}">
                    <a16:creationId xmlns:a16="http://schemas.microsoft.com/office/drawing/2014/main" xmlns="" id="{FE4DF519-D702-4F4E-B7D7-82887089A7B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7" name="椭圆 576">
                <a:extLst>
                  <a:ext uri="{FF2B5EF4-FFF2-40B4-BE49-F238E27FC236}">
                    <a16:creationId xmlns:a16="http://schemas.microsoft.com/office/drawing/2014/main" xmlns="" id="{7643A4B2-FB3D-40AC-89A2-DC27A73AB46D}"/>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8" name="椭圆 577">
                <a:extLst>
                  <a:ext uri="{FF2B5EF4-FFF2-40B4-BE49-F238E27FC236}">
                    <a16:creationId xmlns:a16="http://schemas.microsoft.com/office/drawing/2014/main" xmlns="" id="{264A4E10-2544-4EC0-8FE1-81D57349ADF4}"/>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9" name="椭圆 578">
                <a:extLst>
                  <a:ext uri="{FF2B5EF4-FFF2-40B4-BE49-F238E27FC236}">
                    <a16:creationId xmlns:a16="http://schemas.microsoft.com/office/drawing/2014/main" xmlns="" id="{BF79FB1B-8712-4A7F-8263-4EE336C79EF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0" name="椭圆 579">
                <a:extLst>
                  <a:ext uri="{FF2B5EF4-FFF2-40B4-BE49-F238E27FC236}">
                    <a16:creationId xmlns:a16="http://schemas.microsoft.com/office/drawing/2014/main" xmlns="" id="{B26BA023-EFC0-4E4A-BA16-C6A8408A58F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1" name="椭圆 580">
                <a:extLst>
                  <a:ext uri="{FF2B5EF4-FFF2-40B4-BE49-F238E27FC236}">
                    <a16:creationId xmlns:a16="http://schemas.microsoft.com/office/drawing/2014/main" xmlns="" id="{7C7EF710-F307-4EB6-B988-14C48EC16AE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2" name="椭圆 581">
                <a:extLst>
                  <a:ext uri="{FF2B5EF4-FFF2-40B4-BE49-F238E27FC236}">
                    <a16:creationId xmlns:a16="http://schemas.microsoft.com/office/drawing/2014/main" xmlns="" id="{D64CA732-8714-418E-B0F5-9B451603090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3" name="椭圆 582">
                <a:extLst>
                  <a:ext uri="{FF2B5EF4-FFF2-40B4-BE49-F238E27FC236}">
                    <a16:creationId xmlns:a16="http://schemas.microsoft.com/office/drawing/2014/main" xmlns="" id="{29A4C60D-F7B9-40CD-8693-4FAC70B2FF2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4" name="椭圆 583">
                <a:extLst>
                  <a:ext uri="{FF2B5EF4-FFF2-40B4-BE49-F238E27FC236}">
                    <a16:creationId xmlns:a16="http://schemas.microsoft.com/office/drawing/2014/main" xmlns="" id="{F87B8876-B7D0-433F-AD15-21C0551A9478}"/>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5" name="椭圆 584">
                <a:extLst>
                  <a:ext uri="{FF2B5EF4-FFF2-40B4-BE49-F238E27FC236}">
                    <a16:creationId xmlns:a16="http://schemas.microsoft.com/office/drawing/2014/main" xmlns="" id="{23F5825C-BA28-4329-9250-2F60D4C3281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6" name="椭圆 585">
                <a:extLst>
                  <a:ext uri="{FF2B5EF4-FFF2-40B4-BE49-F238E27FC236}">
                    <a16:creationId xmlns:a16="http://schemas.microsoft.com/office/drawing/2014/main" xmlns="" id="{4559E6B3-14B5-4753-8DEF-9BFB053C2F4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7" name="椭圆 586">
                <a:extLst>
                  <a:ext uri="{FF2B5EF4-FFF2-40B4-BE49-F238E27FC236}">
                    <a16:creationId xmlns:a16="http://schemas.microsoft.com/office/drawing/2014/main" xmlns="" id="{0B48CF98-9AAE-46C3-AA6A-6859DEB6D219}"/>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8" name="椭圆 587">
                <a:extLst>
                  <a:ext uri="{FF2B5EF4-FFF2-40B4-BE49-F238E27FC236}">
                    <a16:creationId xmlns:a16="http://schemas.microsoft.com/office/drawing/2014/main" xmlns="" id="{1E0B3EF6-8C1F-407B-A986-BF40DFF91E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9" name="椭圆 588">
                <a:extLst>
                  <a:ext uri="{FF2B5EF4-FFF2-40B4-BE49-F238E27FC236}">
                    <a16:creationId xmlns:a16="http://schemas.microsoft.com/office/drawing/2014/main" xmlns="" id="{93EBE41B-0B05-4A31-9588-F184B15EE465}"/>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0" name="椭圆 589">
                <a:extLst>
                  <a:ext uri="{FF2B5EF4-FFF2-40B4-BE49-F238E27FC236}">
                    <a16:creationId xmlns:a16="http://schemas.microsoft.com/office/drawing/2014/main" xmlns="" id="{15CC470B-5FDB-4675-9250-B57D60D432B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1" name="椭圆 590">
                <a:extLst>
                  <a:ext uri="{FF2B5EF4-FFF2-40B4-BE49-F238E27FC236}">
                    <a16:creationId xmlns:a16="http://schemas.microsoft.com/office/drawing/2014/main" xmlns="" id="{DFAAEFC7-199B-49A6-A290-71328DB28BC9}"/>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2" name="椭圆 591">
                <a:extLst>
                  <a:ext uri="{FF2B5EF4-FFF2-40B4-BE49-F238E27FC236}">
                    <a16:creationId xmlns:a16="http://schemas.microsoft.com/office/drawing/2014/main" xmlns="" id="{A5A11E4F-2DB3-48CF-A301-FC9128A4D51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3" name="椭圆 592">
                <a:extLst>
                  <a:ext uri="{FF2B5EF4-FFF2-40B4-BE49-F238E27FC236}">
                    <a16:creationId xmlns:a16="http://schemas.microsoft.com/office/drawing/2014/main" xmlns="" id="{F4689956-F27E-43A9-B453-3131B165303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4" name="椭圆 593">
                <a:extLst>
                  <a:ext uri="{FF2B5EF4-FFF2-40B4-BE49-F238E27FC236}">
                    <a16:creationId xmlns:a16="http://schemas.microsoft.com/office/drawing/2014/main" xmlns="" id="{282DED84-0AB6-43B5-B8DB-01A3828F358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5" name="椭圆 594">
                <a:extLst>
                  <a:ext uri="{FF2B5EF4-FFF2-40B4-BE49-F238E27FC236}">
                    <a16:creationId xmlns:a16="http://schemas.microsoft.com/office/drawing/2014/main" xmlns="" id="{B5B8795C-BB32-4F53-B9B0-F8A7D05B23D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6" name="椭圆 595">
                <a:extLst>
                  <a:ext uri="{FF2B5EF4-FFF2-40B4-BE49-F238E27FC236}">
                    <a16:creationId xmlns:a16="http://schemas.microsoft.com/office/drawing/2014/main" xmlns="" id="{120240C1-97C6-4A90-A9F3-B3B59602557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7" name="椭圆 596">
                <a:extLst>
                  <a:ext uri="{FF2B5EF4-FFF2-40B4-BE49-F238E27FC236}">
                    <a16:creationId xmlns:a16="http://schemas.microsoft.com/office/drawing/2014/main" xmlns="" id="{644C0D1F-7DA4-4FA8-89CE-8682D7E459D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564" name="组合 563">
            <a:extLst>
              <a:ext uri="{FF2B5EF4-FFF2-40B4-BE49-F238E27FC236}">
                <a16:creationId xmlns:a16="http://schemas.microsoft.com/office/drawing/2014/main" xmlns="" id="{41B9C8C2-32D3-4FC7-8F0D-CB61520D193C}"/>
              </a:ext>
            </a:extLst>
          </p:cNvPr>
          <p:cNvGrpSpPr/>
          <p:nvPr/>
        </p:nvGrpSpPr>
        <p:grpSpPr>
          <a:xfrm>
            <a:off x="7778187" y="5039770"/>
            <a:ext cx="3923816" cy="1481559"/>
            <a:chOff x="7778187" y="5039770"/>
            <a:chExt cx="3923816" cy="1481559"/>
          </a:xfrm>
          <a:solidFill>
            <a:srgbClr val="FB8803"/>
          </a:solidFill>
        </p:grpSpPr>
        <p:grpSp>
          <p:nvGrpSpPr>
            <p:cNvPr id="124" name="组合 123">
              <a:extLst>
                <a:ext uri="{FF2B5EF4-FFF2-40B4-BE49-F238E27FC236}">
                  <a16:creationId xmlns:a16="http://schemas.microsoft.com/office/drawing/2014/main" xmlns="" id="{8888724E-F49B-4F4C-B6C0-2482C7BA728E}"/>
                </a:ext>
              </a:extLst>
            </p:cNvPr>
            <p:cNvGrpSpPr/>
            <p:nvPr/>
          </p:nvGrpSpPr>
          <p:grpSpPr>
            <a:xfrm>
              <a:off x="7778187" y="5353572"/>
              <a:ext cx="3923816" cy="69448"/>
              <a:chOff x="4722471" y="-474562"/>
              <a:chExt cx="3923816" cy="69448"/>
            </a:xfrm>
            <a:grpFill/>
          </p:grpSpPr>
          <p:sp>
            <p:nvSpPr>
              <p:cNvPr id="102" name="椭圆 101">
                <a:extLst>
                  <a:ext uri="{FF2B5EF4-FFF2-40B4-BE49-F238E27FC236}">
                    <a16:creationId xmlns:a16="http://schemas.microsoft.com/office/drawing/2014/main" xmlns="" id="{0DDACBCC-40DE-4E8A-90A7-E6DFE0516FA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3" name="椭圆 102">
                <a:extLst>
                  <a:ext uri="{FF2B5EF4-FFF2-40B4-BE49-F238E27FC236}">
                    <a16:creationId xmlns:a16="http://schemas.microsoft.com/office/drawing/2014/main" xmlns="" id="{A5B216FB-D945-4807-8714-2BB27CF58DE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椭圆 103">
                <a:extLst>
                  <a:ext uri="{FF2B5EF4-FFF2-40B4-BE49-F238E27FC236}">
                    <a16:creationId xmlns:a16="http://schemas.microsoft.com/office/drawing/2014/main" xmlns="" id="{AC964EE9-B731-44A7-9B51-4B7F9177042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椭圆 104">
                <a:extLst>
                  <a:ext uri="{FF2B5EF4-FFF2-40B4-BE49-F238E27FC236}">
                    <a16:creationId xmlns:a16="http://schemas.microsoft.com/office/drawing/2014/main" xmlns="" id="{A8713AA8-0544-45BA-83B5-484CEA1EA17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6" name="椭圆 105">
                <a:extLst>
                  <a:ext uri="{FF2B5EF4-FFF2-40B4-BE49-F238E27FC236}">
                    <a16:creationId xmlns:a16="http://schemas.microsoft.com/office/drawing/2014/main" xmlns="" id="{471E45AC-C231-497C-B4A9-FF63A675C18A}"/>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椭圆 106">
                <a:extLst>
                  <a:ext uri="{FF2B5EF4-FFF2-40B4-BE49-F238E27FC236}">
                    <a16:creationId xmlns:a16="http://schemas.microsoft.com/office/drawing/2014/main" xmlns="" id="{3CE2AF2F-19DB-41E9-A911-62BE9656779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8" name="椭圆 107">
                <a:extLst>
                  <a:ext uri="{FF2B5EF4-FFF2-40B4-BE49-F238E27FC236}">
                    <a16:creationId xmlns:a16="http://schemas.microsoft.com/office/drawing/2014/main" xmlns="" id="{FE0D24CB-D439-4BEA-8BB1-3B08C7C5CB25}"/>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9" name="椭圆 108">
                <a:extLst>
                  <a:ext uri="{FF2B5EF4-FFF2-40B4-BE49-F238E27FC236}">
                    <a16:creationId xmlns:a16="http://schemas.microsoft.com/office/drawing/2014/main" xmlns="" id="{DE746D93-09A0-4B97-AF97-4FD5C734637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0" name="椭圆 109">
                <a:extLst>
                  <a:ext uri="{FF2B5EF4-FFF2-40B4-BE49-F238E27FC236}">
                    <a16:creationId xmlns:a16="http://schemas.microsoft.com/office/drawing/2014/main" xmlns="" id="{D464843F-128A-41F8-A63E-018E48631ACE}"/>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椭圆 110">
                <a:extLst>
                  <a:ext uri="{FF2B5EF4-FFF2-40B4-BE49-F238E27FC236}">
                    <a16:creationId xmlns:a16="http://schemas.microsoft.com/office/drawing/2014/main" xmlns="" id="{1D6EDE3F-F3E6-42E6-8D54-539078151C63}"/>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椭圆 111">
                <a:extLst>
                  <a:ext uri="{FF2B5EF4-FFF2-40B4-BE49-F238E27FC236}">
                    <a16:creationId xmlns:a16="http://schemas.microsoft.com/office/drawing/2014/main" xmlns="" id="{921383DC-7A1C-477D-B131-F0248658ED9F}"/>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3" name="椭圆 112">
                <a:extLst>
                  <a:ext uri="{FF2B5EF4-FFF2-40B4-BE49-F238E27FC236}">
                    <a16:creationId xmlns:a16="http://schemas.microsoft.com/office/drawing/2014/main" xmlns="" id="{DA99C36F-83CC-436C-9002-1FDD2BC5D2C4}"/>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4" name="椭圆 113">
                <a:extLst>
                  <a:ext uri="{FF2B5EF4-FFF2-40B4-BE49-F238E27FC236}">
                    <a16:creationId xmlns:a16="http://schemas.microsoft.com/office/drawing/2014/main" xmlns="" id="{6EF42122-AA3C-47C4-B2D5-5C00440CC5B9}"/>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5" name="椭圆 114">
                <a:extLst>
                  <a:ext uri="{FF2B5EF4-FFF2-40B4-BE49-F238E27FC236}">
                    <a16:creationId xmlns:a16="http://schemas.microsoft.com/office/drawing/2014/main" xmlns="" id="{CAB0EF27-0CC2-46B9-8735-E35056F1CA11}"/>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6" name="椭圆 115">
                <a:extLst>
                  <a:ext uri="{FF2B5EF4-FFF2-40B4-BE49-F238E27FC236}">
                    <a16:creationId xmlns:a16="http://schemas.microsoft.com/office/drawing/2014/main" xmlns="" id="{F4A26520-6164-4E4A-990D-5CAEED753D1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7" name="椭圆 116">
                <a:extLst>
                  <a:ext uri="{FF2B5EF4-FFF2-40B4-BE49-F238E27FC236}">
                    <a16:creationId xmlns:a16="http://schemas.microsoft.com/office/drawing/2014/main" xmlns="" id="{4CA98141-F8B9-4090-82A5-A14734318777}"/>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椭圆 117">
                <a:extLst>
                  <a:ext uri="{FF2B5EF4-FFF2-40B4-BE49-F238E27FC236}">
                    <a16:creationId xmlns:a16="http://schemas.microsoft.com/office/drawing/2014/main" xmlns="" id="{F5A369F4-83A9-4189-AB9A-ED27062A0A3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9" name="椭圆 118">
                <a:extLst>
                  <a:ext uri="{FF2B5EF4-FFF2-40B4-BE49-F238E27FC236}">
                    <a16:creationId xmlns:a16="http://schemas.microsoft.com/office/drawing/2014/main" xmlns="" id="{A9862BB2-DEBE-49F0-A335-4AE258EBD3A7}"/>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0" name="椭圆 119">
                <a:extLst>
                  <a:ext uri="{FF2B5EF4-FFF2-40B4-BE49-F238E27FC236}">
                    <a16:creationId xmlns:a16="http://schemas.microsoft.com/office/drawing/2014/main" xmlns="" id="{C2A19D65-7205-401A-8CF8-499FA68C5DC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1" name="椭圆 120">
                <a:extLst>
                  <a:ext uri="{FF2B5EF4-FFF2-40B4-BE49-F238E27FC236}">
                    <a16:creationId xmlns:a16="http://schemas.microsoft.com/office/drawing/2014/main" xmlns="" id="{AC3A9747-FAC6-4E8B-8181-5F396A3A875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2" name="椭圆 121">
                <a:extLst>
                  <a:ext uri="{FF2B5EF4-FFF2-40B4-BE49-F238E27FC236}">
                    <a16:creationId xmlns:a16="http://schemas.microsoft.com/office/drawing/2014/main" xmlns="" id="{CD81745B-6848-487B-95BB-15FB0DD46D61}"/>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3" name="椭圆 122">
                <a:extLst>
                  <a:ext uri="{FF2B5EF4-FFF2-40B4-BE49-F238E27FC236}">
                    <a16:creationId xmlns:a16="http://schemas.microsoft.com/office/drawing/2014/main" xmlns="" id="{358A0115-BE22-4FE5-B163-63F9D2A6D8C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25" name="组合 124">
              <a:extLst>
                <a:ext uri="{FF2B5EF4-FFF2-40B4-BE49-F238E27FC236}">
                  <a16:creationId xmlns:a16="http://schemas.microsoft.com/office/drawing/2014/main" xmlns="" id="{F033F1BD-0A9A-4ACD-B00B-89F63E5B6E02}"/>
                </a:ext>
              </a:extLst>
            </p:cNvPr>
            <p:cNvGrpSpPr/>
            <p:nvPr/>
          </p:nvGrpSpPr>
          <p:grpSpPr>
            <a:xfrm>
              <a:off x="7778187" y="6138077"/>
              <a:ext cx="3923816" cy="69448"/>
              <a:chOff x="4722471" y="-474562"/>
              <a:chExt cx="3923816" cy="69448"/>
            </a:xfrm>
            <a:grpFill/>
          </p:grpSpPr>
          <p:sp>
            <p:nvSpPr>
              <p:cNvPr id="126" name="椭圆 125">
                <a:extLst>
                  <a:ext uri="{FF2B5EF4-FFF2-40B4-BE49-F238E27FC236}">
                    <a16:creationId xmlns:a16="http://schemas.microsoft.com/office/drawing/2014/main" xmlns="" id="{33662C0E-A816-4E1F-A856-6B03E7A8C85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7" name="椭圆 126">
                <a:extLst>
                  <a:ext uri="{FF2B5EF4-FFF2-40B4-BE49-F238E27FC236}">
                    <a16:creationId xmlns:a16="http://schemas.microsoft.com/office/drawing/2014/main" xmlns="" id="{67E3F123-43AB-4D3D-9053-6012141B11C0}"/>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8" name="椭圆 127">
                <a:extLst>
                  <a:ext uri="{FF2B5EF4-FFF2-40B4-BE49-F238E27FC236}">
                    <a16:creationId xmlns:a16="http://schemas.microsoft.com/office/drawing/2014/main" xmlns="" id="{DE12B077-4378-4CBF-8B5C-409D21ED0C1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9" name="椭圆 128">
                <a:extLst>
                  <a:ext uri="{FF2B5EF4-FFF2-40B4-BE49-F238E27FC236}">
                    <a16:creationId xmlns:a16="http://schemas.microsoft.com/office/drawing/2014/main" xmlns="" id="{D7272953-E38D-4375-98E9-D04F9A08850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0" name="椭圆 129">
                <a:extLst>
                  <a:ext uri="{FF2B5EF4-FFF2-40B4-BE49-F238E27FC236}">
                    <a16:creationId xmlns:a16="http://schemas.microsoft.com/office/drawing/2014/main" xmlns="" id="{D51FAE94-7693-4B85-A7D2-9D9903CE114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椭圆 130">
                <a:extLst>
                  <a:ext uri="{FF2B5EF4-FFF2-40B4-BE49-F238E27FC236}">
                    <a16:creationId xmlns:a16="http://schemas.microsoft.com/office/drawing/2014/main" xmlns="" id="{1518A9BA-CD8C-4F10-967F-06C5C3E37EBD}"/>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2" name="椭圆 131">
                <a:extLst>
                  <a:ext uri="{FF2B5EF4-FFF2-40B4-BE49-F238E27FC236}">
                    <a16:creationId xmlns:a16="http://schemas.microsoft.com/office/drawing/2014/main" xmlns="" id="{3BFED42E-E493-406E-894E-EF51D9196D93}"/>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3" name="椭圆 132">
                <a:extLst>
                  <a:ext uri="{FF2B5EF4-FFF2-40B4-BE49-F238E27FC236}">
                    <a16:creationId xmlns:a16="http://schemas.microsoft.com/office/drawing/2014/main" xmlns="" id="{108A7B13-B690-4C5F-97A2-23A7E800B23F}"/>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4" name="椭圆 133">
                <a:extLst>
                  <a:ext uri="{FF2B5EF4-FFF2-40B4-BE49-F238E27FC236}">
                    <a16:creationId xmlns:a16="http://schemas.microsoft.com/office/drawing/2014/main" xmlns="" id="{77651C32-9111-49B6-A597-1935D2F7AD4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椭圆 134">
                <a:extLst>
                  <a:ext uri="{FF2B5EF4-FFF2-40B4-BE49-F238E27FC236}">
                    <a16:creationId xmlns:a16="http://schemas.microsoft.com/office/drawing/2014/main" xmlns="" id="{592B67EA-9FF3-4ED0-BE29-6B2BC71F61E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椭圆 135">
                <a:extLst>
                  <a:ext uri="{FF2B5EF4-FFF2-40B4-BE49-F238E27FC236}">
                    <a16:creationId xmlns:a16="http://schemas.microsoft.com/office/drawing/2014/main" xmlns="" id="{2A32D220-8C72-4F83-ACFA-96CA2C8662A4}"/>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7" name="椭圆 136">
                <a:extLst>
                  <a:ext uri="{FF2B5EF4-FFF2-40B4-BE49-F238E27FC236}">
                    <a16:creationId xmlns:a16="http://schemas.microsoft.com/office/drawing/2014/main" xmlns="" id="{674C1CC7-BF09-480F-803E-244D4155E15E}"/>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8" name="椭圆 137">
                <a:extLst>
                  <a:ext uri="{FF2B5EF4-FFF2-40B4-BE49-F238E27FC236}">
                    <a16:creationId xmlns:a16="http://schemas.microsoft.com/office/drawing/2014/main" xmlns="" id="{4D95FA8D-21DD-485D-BD62-C85485C2F3B6}"/>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9" name="椭圆 138">
                <a:extLst>
                  <a:ext uri="{FF2B5EF4-FFF2-40B4-BE49-F238E27FC236}">
                    <a16:creationId xmlns:a16="http://schemas.microsoft.com/office/drawing/2014/main" xmlns="" id="{40BC9CB1-C191-46D0-BD8F-5D9CE83F35BB}"/>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0" name="椭圆 139">
                <a:extLst>
                  <a:ext uri="{FF2B5EF4-FFF2-40B4-BE49-F238E27FC236}">
                    <a16:creationId xmlns:a16="http://schemas.microsoft.com/office/drawing/2014/main" xmlns="" id="{5C03E5DE-5AB8-44CB-B4A4-EBFAEE83E87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1" name="椭圆 140">
                <a:extLst>
                  <a:ext uri="{FF2B5EF4-FFF2-40B4-BE49-F238E27FC236}">
                    <a16:creationId xmlns:a16="http://schemas.microsoft.com/office/drawing/2014/main" xmlns="" id="{0B618CDF-F7A6-4EC5-81B3-E90423DAD74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2" name="椭圆 141">
                <a:extLst>
                  <a:ext uri="{FF2B5EF4-FFF2-40B4-BE49-F238E27FC236}">
                    <a16:creationId xmlns:a16="http://schemas.microsoft.com/office/drawing/2014/main" xmlns="" id="{CF9B70A7-082F-4F01-AB0D-0AF6FF6B6789}"/>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3" name="椭圆 142">
                <a:extLst>
                  <a:ext uri="{FF2B5EF4-FFF2-40B4-BE49-F238E27FC236}">
                    <a16:creationId xmlns:a16="http://schemas.microsoft.com/office/drawing/2014/main" xmlns="" id="{95D7A4FA-22CD-4588-B9F0-0791177732B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4" name="椭圆 143">
                <a:extLst>
                  <a:ext uri="{FF2B5EF4-FFF2-40B4-BE49-F238E27FC236}">
                    <a16:creationId xmlns:a16="http://schemas.microsoft.com/office/drawing/2014/main" xmlns="" id="{B37657D6-A42A-4E6E-A263-7120367854E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5" name="椭圆 144">
                <a:extLst>
                  <a:ext uri="{FF2B5EF4-FFF2-40B4-BE49-F238E27FC236}">
                    <a16:creationId xmlns:a16="http://schemas.microsoft.com/office/drawing/2014/main" xmlns="" id="{AA668BA1-9341-4405-987C-34C3D0AF622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6" name="椭圆 145">
                <a:extLst>
                  <a:ext uri="{FF2B5EF4-FFF2-40B4-BE49-F238E27FC236}">
                    <a16:creationId xmlns:a16="http://schemas.microsoft.com/office/drawing/2014/main" xmlns="" id="{CEE320CF-D5C7-4BE4-9261-D879120F584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7" name="椭圆 146">
                <a:extLst>
                  <a:ext uri="{FF2B5EF4-FFF2-40B4-BE49-F238E27FC236}">
                    <a16:creationId xmlns:a16="http://schemas.microsoft.com/office/drawing/2014/main" xmlns="" id="{6D2CAEF4-6897-4908-97CE-095B6DE90EF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8" name="组合 147">
              <a:extLst>
                <a:ext uri="{FF2B5EF4-FFF2-40B4-BE49-F238E27FC236}">
                  <a16:creationId xmlns:a16="http://schemas.microsoft.com/office/drawing/2014/main" xmlns="" id="{6CE6B6D1-1DCE-42DA-8828-BFAAAF25E6A5}"/>
                </a:ext>
              </a:extLst>
            </p:cNvPr>
            <p:cNvGrpSpPr/>
            <p:nvPr/>
          </p:nvGrpSpPr>
          <p:grpSpPr>
            <a:xfrm>
              <a:off x="7778187" y="5039770"/>
              <a:ext cx="3923816" cy="69448"/>
              <a:chOff x="4722471" y="-474562"/>
              <a:chExt cx="3923816" cy="69448"/>
            </a:xfrm>
            <a:grpFill/>
          </p:grpSpPr>
          <p:sp>
            <p:nvSpPr>
              <p:cNvPr id="149" name="椭圆 148">
                <a:extLst>
                  <a:ext uri="{FF2B5EF4-FFF2-40B4-BE49-F238E27FC236}">
                    <a16:creationId xmlns:a16="http://schemas.microsoft.com/office/drawing/2014/main" xmlns="" id="{4B13675C-F96F-41F7-B070-2B2662164FCE}"/>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0" name="椭圆 149">
                <a:extLst>
                  <a:ext uri="{FF2B5EF4-FFF2-40B4-BE49-F238E27FC236}">
                    <a16:creationId xmlns:a16="http://schemas.microsoft.com/office/drawing/2014/main" xmlns="" id="{3B3A7D24-2B7D-4A29-BD47-63BF4013D5E5}"/>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1" name="椭圆 150">
                <a:extLst>
                  <a:ext uri="{FF2B5EF4-FFF2-40B4-BE49-F238E27FC236}">
                    <a16:creationId xmlns:a16="http://schemas.microsoft.com/office/drawing/2014/main" xmlns="" id="{CCFF514E-C44D-437E-BCE6-E584747E861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2" name="椭圆 151">
                <a:extLst>
                  <a:ext uri="{FF2B5EF4-FFF2-40B4-BE49-F238E27FC236}">
                    <a16:creationId xmlns:a16="http://schemas.microsoft.com/office/drawing/2014/main" xmlns="" id="{EEBEEA2B-15AA-412F-9092-EA1F70613E55}"/>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3" name="椭圆 152">
                <a:extLst>
                  <a:ext uri="{FF2B5EF4-FFF2-40B4-BE49-F238E27FC236}">
                    <a16:creationId xmlns:a16="http://schemas.microsoft.com/office/drawing/2014/main" xmlns="" id="{1215AC9F-ECD0-4333-8519-8E73FDAF22CC}"/>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4" name="椭圆 153">
                <a:extLst>
                  <a:ext uri="{FF2B5EF4-FFF2-40B4-BE49-F238E27FC236}">
                    <a16:creationId xmlns:a16="http://schemas.microsoft.com/office/drawing/2014/main" xmlns="" id="{5AE689D8-0BF8-4924-9D53-2B42B414AE9B}"/>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5" name="椭圆 154">
                <a:extLst>
                  <a:ext uri="{FF2B5EF4-FFF2-40B4-BE49-F238E27FC236}">
                    <a16:creationId xmlns:a16="http://schemas.microsoft.com/office/drawing/2014/main" xmlns="" id="{0347D437-DE3B-4A67-911B-0DD2665602E8}"/>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6" name="椭圆 155">
                <a:extLst>
                  <a:ext uri="{FF2B5EF4-FFF2-40B4-BE49-F238E27FC236}">
                    <a16:creationId xmlns:a16="http://schemas.microsoft.com/office/drawing/2014/main" xmlns="" id="{BBBCFF1B-7ADC-4061-8753-C027E63DC9C3}"/>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7" name="椭圆 156">
                <a:extLst>
                  <a:ext uri="{FF2B5EF4-FFF2-40B4-BE49-F238E27FC236}">
                    <a16:creationId xmlns:a16="http://schemas.microsoft.com/office/drawing/2014/main" xmlns="" id="{963E8065-EE1B-457C-A460-383DACDEB629}"/>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8" name="椭圆 157">
                <a:extLst>
                  <a:ext uri="{FF2B5EF4-FFF2-40B4-BE49-F238E27FC236}">
                    <a16:creationId xmlns:a16="http://schemas.microsoft.com/office/drawing/2014/main" xmlns="" id="{C6B6AC2F-A40F-4C18-86E9-F712B182F7E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9" name="椭圆 158">
                <a:extLst>
                  <a:ext uri="{FF2B5EF4-FFF2-40B4-BE49-F238E27FC236}">
                    <a16:creationId xmlns:a16="http://schemas.microsoft.com/office/drawing/2014/main" xmlns="" id="{27360EAC-8C5D-47B5-995B-D0CAABBC042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0" name="椭圆 159">
                <a:extLst>
                  <a:ext uri="{FF2B5EF4-FFF2-40B4-BE49-F238E27FC236}">
                    <a16:creationId xmlns:a16="http://schemas.microsoft.com/office/drawing/2014/main" xmlns="" id="{A159586D-90E5-4480-844B-1C84D98408B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1" name="椭圆 160">
                <a:extLst>
                  <a:ext uri="{FF2B5EF4-FFF2-40B4-BE49-F238E27FC236}">
                    <a16:creationId xmlns:a16="http://schemas.microsoft.com/office/drawing/2014/main" xmlns="" id="{6997BA51-0F9B-49FD-83AC-98F592FCB66A}"/>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2" name="椭圆 161">
                <a:extLst>
                  <a:ext uri="{FF2B5EF4-FFF2-40B4-BE49-F238E27FC236}">
                    <a16:creationId xmlns:a16="http://schemas.microsoft.com/office/drawing/2014/main" xmlns="" id="{8E670062-A8B3-41F7-9A33-1FE1799F6D8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3" name="椭圆 162">
                <a:extLst>
                  <a:ext uri="{FF2B5EF4-FFF2-40B4-BE49-F238E27FC236}">
                    <a16:creationId xmlns:a16="http://schemas.microsoft.com/office/drawing/2014/main" xmlns="" id="{05BB6D50-2EB3-4854-BF10-21F82EE30FBB}"/>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4" name="椭圆 163">
                <a:extLst>
                  <a:ext uri="{FF2B5EF4-FFF2-40B4-BE49-F238E27FC236}">
                    <a16:creationId xmlns:a16="http://schemas.microsoft.com/office/drawing/2014/main" xmlns="" id="{23AADDAB-E411-43CB-8D28-7B56CF39EB6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5" name="椭圆 164">
                <a:extLst>
                  <a:ext uri="{FF2B5EF4-FFF2-40B4-BE49-F238E27FC236}">
                    <a16:creationId xmlns:a16="http://schemas.microsoft.com/office/drawing/2014/main" xmlns="" id="{C9ED5D5E-3999-4092-8987-60174F07CE80}"/>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6" name="椭圆 165">
                <a:extLst>
                  <a:ext uri="{FF2B5EF4-FFF2-40B4-BE49-F238E27FC236}">
                    <a16:creationId xmlns:a16="http://schemas.microsoft.com/office/drawing/2014/main" xmlns="" id="{DFF90AA1-E87E-4E6B-9F7C-9814B7E9B70B}"/>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7" name="椭圆 166">
                <a:extLst>
                  <a:ext uri="{FF2B5EF4-FFF2-40B4-BE49-F238E27FC236}">
                    <a16:creationId xmlns:a16="http://schemas.microsoft.com/office/drawing/2014/main" xmlns="" id="{3FD1CC25-A04B-4479-8A97-D5BCB11A86D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8" name="椭圆 167">
                <a:extLst>
                  <a:ext uri="{FF2B5EF4-FFF2-40B4-BE49-F238E27FC236}">
                    <a16:creationId xmlns:a16="http://schemas.microsoft.com/office/drawing/2014/main" xmlns="" id="{393D6E26-2B4B-43B7-A8BF-DF59ED542F50}"/>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9" name="椭圆 168">
                <a:extLst>
                  <a:ext uri="{FF2B5EF4-FFF2-40B4-BE49-F238E27FC236}">
                    <a16:creationId xmlns:a16="http://schemas.microsoft.com/office/drawing/2014/main" xmlns="" id="{DC5D7668-F065-416E-8ED1-33B1B22144D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0" name="椭圆 169">
                <a:extLst>
                  <a:ext uri="{FF2B5EF4-FFF2-40B4-BE49-F238E27FC236}">
                    <a16:creationId xmlns:a16="http://schemas.microsoft.com/office/drawing/2014/main" xmlns="" id="{D1F506C3-8BF6-45FA-BCD5-45537C432155}"/>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1" name="组合 170">
              <a:extLst>
                <a:ext uri="{FF2B5EF4-FFF2-40B4-BE49-F238E27FC236}">
                  <a16:creationId xmlns:a16="http://schemas.microsoft.com/office/drawing/2014/main" xmlns="" id="{B9794A24-0DCD-4077-BD60-8B033FC3E7DC}"/>
                </a:ext>
              </a:extLst>
            </p:cNvPr>
            <p:cNvGrpSpPr/>
            <p:nvPr/>
          </p:nvGrpSpPr>
          <p:grpSpPr>
            <a:xfrm>
              <a:off x="7778187" y="5667374"/>
              <a:ext cx="3923816" cy="69448"/>
              <a:chOff x="4722471" y="-474562"/>
              <a:chExt cx="3923816" cy="69448"/>
            </a:xfrm>
            <a:grpFill/>
          </p:grpSpPr>
          <p:sp>
            <p:nvSpPr>
              <p:cNvPr id="172" name="椭圆 171">
                <a:extLst>
                  <a:ext uri="{FF2B5EF4-FFF2-40B4-BE49-F238E27FC236}">
                    <a16:creationId xmlns:a16="http://schemas.microsoft.com/office/drawing/2014/main" xmlns="" id="{7FE3227D-2A5B-4B86-8112-813461BFB6B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3" name="椭圆 172">
                <a:extLst>
                  <a:ext uri="{FF2B5EF4-FFF2-40B4-BE49-F238E27FC236}">
                    <a16:creationId xmlns:a16="http://schemas.microsoft.com/office/drawing/2014/main" xmlns="" id="{045BC8AE-D5AA-4C85-B367-C7384C200657}"/>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4" name="椭圆 173">
                <a:extLst>
                  <a:ext uri="{FF2B5EF4-FFF2-40B4-BE49-F238E27FC236}">
                    <a16:creationId xmlns:a16="http://schemas.microsoft.com/office/drawing/2014/main" xmlns="" id="{C6261463-B342-4541-AFDB-44E2A2F5E39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5" name="椭圆 174">
                <a:extLst>
                  <a:ext uri="{FF2B5EF4-FFF2-40B4-BE49-F238E27FC236}">
                    <a16:creationId xmlns:a16="http://schemas.microsoft.com/office/drawing/2014/main" xmlns="" id="{38BE7A81-E8DC-4DFC-BA41-7F4B794C09EF}"/>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6" name="椭圆 175">
                <a:extLst>
                  <a:ext uri="{FF2B5EF4-FFF2-40B4-BE49-F238E27FC236}">
                    <a16:creationId xmlns:a16="http://schemas.microsoft.com/office/drawing/2014/main" xmlns="" id="{510009D5-92AB-4236-B59E-E7245A4252C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7" name="椭圆 176">
                <a:extLst>
                  <a:ext uri="{FF2B5EF4-FFF2-40B4-BE49-F238E27FC236}">
                    <a16:creationId xmlns:a16="http://schemas.microsoft.com/office/drawing/2014/main" xmlns="" id="{04DA4425-3429-4CC1-BE16-53CA254CEEA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8" name="椭圆 177">
                <a:extLst>
                  <a:ext uri="{FF2B5EF4-FFF2-40B4-BE49-F238E27FC236}">
                    <a16:creationId xmlns:a16="http://schemas.microsoft.com/office/drawing/2014/main" xmlns="" id="{BFE0BAA6-F786-4C58-A0C8-F1F406C60DB9}"/>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9" name="椭圆 178">
                <a:extLst>
                  <a:ext uri="{FF2B5EF4-FFF2-40B4-BE49-F238E27FC236}">
                    <a16:creationId xmlns:a16="http://schemas.microsoft.com/office/drawing/2014/main" xmlns="" id="{7298D719-9CA0-4CA9-B07A-E96402A909C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0" name="椭圆 179">
                <a:extLst>
                  <a:ext uri="{FF2B5EF4-FFF2-40B4-BE49-F238E27FC236}">
                    <a16:creationId xmlns:a16="http://schemas.microsoft.com/office/drawing/2014/main" xmlns="" id="{6F0DFB31-69C5-4DA3-A2EE-E8930FEAFFB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1" name="椭圆 180">
                <a:extLst>
                  <a:ext uri="{FF2B5EF4-FFF2-40B4-BE49-F238E27FC236}">
                    <a16:creationId xmlns:a16="http://schemas.microsoft.com/office/drawing/2014/main" xmlns="" id="{E77C5738-06D7-4FBD-96BE-F2728232B254}"/>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2" name="椭圆 181">
                <a:extLst>
                  <a:ext uri="{FF2B5EF4-FFF2-40B4-BE49-F238E27FC236}">
                    <a16:creationId xmlns:a16="http://schemas.microsoft.com/office/drawing/2014/main" xmlns="" id="{5D28B460-5CD5-4777-9C82-1A6CBCA62E67}"/>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3" name="椭圆 182">
                <a:extLst>
                  <a:ext uri="{FF2B5EF4-FFF2-40B4-BE49-F238E27FC236}">
                    <a16:creationId xmlns:a16="http://schemas.microsoft.com/office/drawing/2014/main" xmlns="" id="{CB23D33A-29AE-4898-B9D8-0CD6C39CD8CA}"/>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4" name="椭圆 183">
                <a:extLst>
                  <a:ext uri="{FF2B5EF4-FFF2-40B4-BE49-F238E27FC236}">
                    <a16:creationId xmlns:a16="http://schemas.microsoft.com/office/drawing/2014/main" xmlns="" id="{3750BD66-F068-4F6B-9D5A-5DCAA9675BB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5" name="椭圆 184">
                <a:extLst>
                  <a:ext uri="{FF2B5EF4-FFF2-40B4-BE49-F238E27FC236}">
                    <a16:creationId xmlns:a16="http://schemas.microsoft.com/office/drawing/2014/main" xmlns="" id="{F0313DE5-4BE7-455C-9717-D271D77DFB5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6" name="椭圆 185">
                <a:extLst>
                  <a:ext uri="{FF2B5EF4-FFF2-40B4-BE49-F238E27FC236}">
                    <a16:creationId xmlns:a16="http://schemas.microsoft.com/office/drawing/2014/main" xmlns="" id="{2AC4507C-B5B3-4290-A124-98C755B4179D}"/>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7" name="椭圆 186">
                <a:extLst>
                  <a:ext uri="{FF2B5EF4-FFF2-40B4-BE49-F238E27FC236}">
                    <a16:creationId xmlns:a16="http://schemas.microsoft.com/office/drawing/2014/main" xmlns="" id="{6FEE14E9-414D-46E0-89FA-9E044A8E934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8" name="椭圆 187">
                <a:extLst>
                  <a:ext uri="{FF2B5EF4-FFF2-40B4-BE49-F238E27FC236}">
                    <a16:creationId xmlns:a16="http://schemas.microsoft.com/office/drawing/2014/main" xmlns="" id="{1726648A-DAF1-4D2F-877E-3FEFC54511E4}"/>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9" name="椭圆 188">
                <a:extLst>
                  <a:ext uri="{FF2B5EF4-FFF2-40B4-BE49-F238E27FC236}">
                    <a16:creationId xmlns:a16="http://schemas.microsoft.com/office/drawing/2014/main" xmlns="" id="{52BE312E-EC21-4F04-9C0E-A3E8F8B3CEDE}"/>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0" name="椭圆 189">
                <a:extLst>
                  <a:ext uri="{FF2B5EF4-FFF2-40B4-BE49-F238E27FC236}">
                    <a16:creationId xmlns:a16="http://schemas.microsoft.com/office/drawing/2014/main" xmlns="" id="{EDC6B706-FB87-4AD0-B347-7E8C5055723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1" name="椭圆 190">
                <a:extLst>
                  <a:ext uri="{FF2B5EF4-FFF2-40B4-BE49-F238E27FC236}">
                    <a16:creationId xmlns:a16="http://schemas.microsoft.com/office/drawing/2014/main" xmlns="" id="{8A03C431-5857-4B5D-A24D-3B68AE48F0AA}"/>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2" name="椭圆 191">
                <a:extLst>
                  <a:ext uri="{FF2B5EF4-FFF2-40B4-BE49-F238E27FC236}">
                    <a16:creationId xmlns:a16="http://schemas.microsoft.com/office/drawing/2014/main" xmlns="" id="{B194FD49-EB69-43F2-B01E-523D95FC6B6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3" name="椭圆 192">
                <a:extLst>
                  <a:ext uri="{FF2B5EF4-FFF2-40B4-BE49-F238E27FC236}">
                    <a16:creationId xmlns:a16="http://schemas.microsoft.com/office/drawing/2014/main" xmlns="" id="{3942B72E-B6F8-4868-BF11-93A322097A8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94" name="组合 193">
              <a:extLst>
                <a:ext uri="{FF2B5EF4-FFF2-40B4-BE49-F238E27FC236}">
                  <a16:creationId xmlns:a16="http://schemas.microsoft.com/office/drawing/2014/main" xmlns="" id="{886477EB-D2F5-46BB-BF8B-A23CDE673382}"/>
                </a:ext>
              </a:extLst>
            </p:cNvPr>
            <p:cNvGrpSpPr/>
            <p:nvPr/>
          </p:nvGrpSpPr>
          <p:grpSpPr>
            <a:xfrm>
              <a:off x="7778187" y="5196671"/>
              <a:ext cx="3923816" cy="69448"/>
              <a:chOff x="4722471" y="-474562"/>
              <a:chExt cx="3923816" cy="69448"/>
            </a:xfrm>
            <a:grpFill/>
          </p:grpSpPr>
          <p:sp>
            <p:nvSpPr>
              <p:cNvPr id="195" name="椭圆 194">
                <a:extLst>
                  <a:ext uri="{FF2B5EF4-FFF2-40B4-BE49-F238E27FC236}">
                    <a16:creationId xmlns:a16="http://schemas.microsoft.com/office/drawing/2014/main" xmlns="" id="{E43D1424-5223-4A37-B466-75EC36A5B566}"/>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6" name="椭圆 195">
                <a:extLst>
                  <a:ext uri="{FF2B5EF4-FFF2-40B4-BE49-F238E27FC236}">
                    <a16:creationId xmlns:a16="http://schemas.microsoft.com/office/drawing/2014/main" xmlns="" id="{7CD91733-76A2-401B-98A2-1E74C5D4C1CA}"/>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7" name="椭圆 196">
                <a:extLst>
                  <a:ext uri="{FF2B5EF4-FFF2-40B4-BE49-F238E27FC236}">
                    <a16:creationId xmlns:a16="http://schemas.microsoft.com/office/drawing/2014/main" xmlns="" id="{53D70C42-4589-43FF-A333-7E3279976AB5}"/>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8" name="椭圆 197">
                <a:extLst>
                  <a:ext uri="{FF2B5EF4-FFF2-40B4-BE49-F238E27FC236}">
                    <a16:creationId xmlns:a16="http://schemas.microsoft.com/office/drawing/2014/main" xmlns="" id="{699D3727-AC97-438F-BBDF-97661A81048C}"/>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9" name="椭圆 198">
                <a:extLst>
                  <a:ext uri="{FF2B5EF4-FFF2-40B4-BE49-F238E27FC236}">
                    <a16:creationId xmlns:a16="http://schemas.microsoft.com/office/drawing/2014/main" xmlns="" id="{164F40DC-50A8-4CAB-AE56-16F5A485D85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0" name="椭圆 199">
                <a:extLst>
                  <a:ext uri="{FF2B5EF4-FFF2-40B4-BE49-F238E27FC236}">
                    <a16:creationId xmlns:a16="http://schemas.microsoft.com/office/drawing/2014/main" xmlns="" id="{A586F4CB-62CE-471D-9F61-9CAB2186D448}"/>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1" name="椭圆 200">
                <a:extLst>
                  <a:ext uri="{FF2B5EF4-FFF2-40B4-BE49-F238E27FC236}">
                    <a16:creationId xmlns:a16="http://schemas.microsoft.com/office/drawing/2014/main" xmlns="" id="{F0C9E38D-9C2D-456F-927D-7E7443905293}"/>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2" name="椭圆 201">
                <a:extLst>
                  <a:ext uri="{FF2B5EF4-FFF2-40B4-BE49-F238E27FC236}">
                    <a16:creationId xmlns:a16="http://schemas.microsoft.com/office/drawing/2014/main" xmlns="" id="{9F2CD4CD-95E9-479D-868F-5E43E7530E2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3" name="椭圆 202">
                <a:extLst>
                  <a:ext uri="{FF2B5EF4-FFF2-40B4-BE49-F238E27FC236}">
                    <a16:creationId xmlns:a16="http://schemas.microsoft.com/office/drawing/2014/main" xmlns="" id="{DB1A8E30-631D-4692-A3A5-EF239AE86F43}"/>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4" name="椭圆 203">
                <a:extLst>
                  <a:ext uri="{FF2B5EF4-FFF2-40B4-BE49-F238E27FC236}">
                    <a16:creationId xmlns:a16="http://schemas.microsoft.com/office/drawing/2014/main" xmlns="" id="{35564FB6-7FC6-4B03-8936-589E47AEF5C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5" name="椭圆 204">
                <a:extLst>
                  <a:ext uri="{FF2B5EF4-FFF2-40B4-BE49-F238E27FC236}">
                    <a16:creationId xmlns:a16="http://schemas.microsoft.com/office/drawing/2014/main" xmlns="" id="{9B847522-B290-4E97-8B02-54060F9CDFDB}"/>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6" name="椭圆 205">
                <a:extLst>
                  <a:ext uri="{FF2B5EF4-FFF2-40B4-BE49-F238E27FC236}">
                    <a16:creationId xmlns:a16="http://schemas.microsoft.com/office/drawing/2014/main" xmlns="" id="{731D335F-993A-419C-86CE-808B9CC7FE27}"/>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7" name="椭圆 206">
                <a:extLst>
                  <a:ext uri="{FF2B5EF4-FFF2-40B4-BE49-F238E27FC236}">
                    <a16:creationId xmlns:a16="http://schemas.microsoft.com/office/drawing/2014/main" xmlns="" id="{DAF7BEAA-7DF8-4EF9-B7F0-D4B3BE608E9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8" name="椭圆 207">
                <a:extLst>
                  <a:ext uri="{FF2B5EF4-FFF2-40B4-BE49-F238E27FC236}">
                    <a16:creationId xmlns:a16="http://schemas.microsoft.com/office/drawing/2014/main" xmlns="" id="{E25746A9-546F-4997-BE23-82520E48695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9" name="椭圆 208">
                <a:extLst>
                  <a:ext uri="{FF2B5EF4-FFF2-40B4-BE49-F238E27FC236}">
                    <a16:creationId xmlns:a16="http://schemas.microsoft.com/office/drawing/2014/main" xmlns="" id="{43CC7348-DA6C-4989-8FD4-808639EE758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0" name="椭圆 209">
                <a:extLst>
                  <a:ext uri="{FF2B5EF4-FFF2-40B4-BE49-F238E27FC236}">
                    <a16:creationId xmlns:a16="http://schemas.microsoft.com/office/drawing/2014/main" xmlns="" id="{50D57D6F-499D-4F66-BEF7-22CAA49D5276}"/>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1" name="椭圆 210">
                <a:extLst>
                  <a:ext uri="{FF2B5EF4-FFF2-40B4-BE49-F238E27FC236}">
                    <a16:creationId xmlns:a16="http://schemas.microsoft.com/office/drawing/2014/main" xmlns="" id="{521ABF38-B15C-4E24-B095-4CB56F521EA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2" name="椭圆 211">
                <a:extLst>
                  <a:ext uri="{FF2B5EF4-FFF2-40B4-BE49-F238E27FC236}">
                    <a16:creationId xmlns:a16="http://schemas.microsoft.com/office/drawing/2014/main" xmlns="" id="{47AABB45-055E-4206-B627-E79337D365F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3" name="椭圆 212">
                <a:extLst>
                  <a:ext uri="{FF2B5EF4-FFF2-40B4-BE49-F238E27FC236}">
                    <a16:creationId xmlns:a16="http://schemas.microsoft.com/office/drawing/2014/main" xmlns="" id="{AEADF877-ECA6-49C6-998F-ED19BBD72A33}"/>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4" name="椭圆 213">
                <a:extLst>
                  <a:ext uri="{FF2B5EF4-FFF2-40B4-BE49-F238E27FC236}">
                    <a16:creationId xmlns:a16="http://schemas.microsoft.com/office/drawing/2014/main" xmlns="" id="{C0E17DD9-50BE-4E90-A9A0-2A903D3D002D}"/>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5" name="椭圆 214">
                <a:extLst>
                  <a:ext uri="{FF2B5EF4-FFF2-40B4-BE49-F238E27FC236}">
                    <a16:creationId xmlns:a16="http://schemas.microsoft.com/office/drawing/2014/main" xmlns="" id="{4D5116F2-CA80-4DFA-BEDE-AAAB4555334E}"/>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6" name="椭圆 215">
                <a:extLst>
                  <a:ext uri="{FF2B5EF4-FFF2-40B4-BE49-F238E27FC236}">
                    <a16:creationId xmlns:a16="http://schemas.microsoft.com/office/drawing/2014/main" xmlns="" id="{FE9AA0C2-113F-4497-B7D5-012BBCDDF42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7" name="组合 216">
              <a:extLst>
                <a:ext uri="{FF2B5EF4-FFF2-40B4-BE49-F238E27FC236}">
                  <a16:creationId xmlns:a16="http://schemas.microsoft.com/office/drawing/2014/main" xmlns="" id="{29F27086-658D-4970-82DC-DFD883144F86}"/>
                </a:ext>
              </a:extLst>
            </p:cNvPr>
            <p:cNvGrpSpPr/>
            <p:nvPr/>
          </p:nvGrpSpPr>
          <p:grpSpPr>
            <a:xfrm>
              <a:off x="7778187" y="5981176"/>
              <a:ext cx="3923816" cy="69448"/>
              <a:chOff x="4722471" y="-474562"/>
              <a:chExt cx="3923816" cy="69448"/>
            </a:xfrm>
            <a:grpFill/>
          </p:grpSpPr>
          <p:sp>
            <p:nvSpPr>
              <p:cNvPr id="218" name="椭圆 217">
                <a:extLst>
                  <a:ext uri="{FF2B5EF4-FFF2-40B4-BE49-F238E27FC236}">
                    <a16:creationId xmlns:a16="http://schemas.microsoft.com/office/drawing/2014/main" xmlns="" id="{968A0637-DC7C-4E5C-8B79-E758A528D7E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9" name="椭圆 218">
                <a:extLst>
                  <a:ext uri="{FF2B5EF4-FFF2-40B4-BE49-F238E27FC236}">
                    <a16:creationId xmlns:a16="http://schemas.microsoft.com/office/drawing/2014/main" xmlns="" id="{A6FC9A33-4457-4E68-99E1-3764EEFB0E4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0" name="椭圆 219">
                <a:extLst>
                  <a:ext uri="{FF2B5EF4-FFF2-40B4-BE49-F238E27FC236}">
                    <a16:creationId xmlns:a16="http://schemas.microsoft.com/office/drawing/2014/main" xmlns="" id="{71EA8DF3-D699-4768-8425-E5A8E1D2FFF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1" name="椭圆 220">
                <a:extLst>
                  <a:ext uri="{FF2B5EF4-FFF2-40B4-BE49-F238E27FC236}">
                    <a16:creationId xmlns:a16="http://schemas.microsoft.com/office/drawing/2014/main" xmlns="" id="{1D900D2B-7E83-4C6C-87FF-BEE3B8C4F50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2" name="椭圆 221">
                <a:extLst>
                  <a:ext uri="{FF2B5EF4-FFF2-40B4-BE49-F238E27FC236}">
                    <a16:creationId xmlns:a16="http://schemas.microsoft.com/office/drawing/2014/main" xmlns="" id="{8AAD0CCE-8771-4CEB-B8CD-D8E4CCB3BA4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3" name="椭圆 222">
                <a:extLst>
                  <a:ext uri="{FF2B5EF4-FFF2-40B4-BE49-F238E27FC236}">
                    <a16:creationId xmlns:a16="http://schemas.microsoft.com/office/drawing/2014/main" xmlns="" id="{05B3498D-0752-409E-B062-E7C582B8582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4" name="椭圆 223">
                <a:extLst>
                  <a:ext uri="{FF2B5EF4-FFF2-40B4-BE49-F238E27FC236}">
                    <a16:creationId xmlns:a16="http://schemas.microsoft.com/office/drawing/2014/main" xmlns="" id="{0D214BD4-97CD-47FF-9CD2-17AF5E1FB7CE}"/>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5" name="椭圆 224">
                <a:extLst>
                  <a:ext uri="{FF2B5EF4-FFF2-40B4-BE49-F238E27FC236}">
                    <a16:creationId xmlns:a16="http://schemas.microsoft.com/office/drawing/2014/main" xmlns="" id="{8EC9C44E-E1BE-45CF-A7DD-33014BADC02C}"/>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6" name="椭圆 225">
                <a:extLst>
                  <a:ext uri="{FF2B5EF4-FFF2-40B4-BE49-F238E27FC236}">
                    <a16:creationId xmlns:a16="http://schemas.microsoft.com/office/drawing/2014/main" xmlns="" id="{2ABAF23D-DA20-406D-976C-8044C79E853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7" name="椭圆 226">
                <a:extLst>
                  <a:ext uri="{FF2B5EF4-FFF2-40B4-BE49-F238E27FC236}">
                    <a16:creationId xmlns:a16="http://schemas.microsoft.com/office/drawing/2014/main" xmlns="" id="{BBD7C939-CB00-4C33-8D38-94CAC757436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8" name="椭圆 227">
                <a:extLst>
                  <a:ext uri="{FF2B5EF4-FFF2-40B4-BE49-F238E27FC236}">
                    <a16:creationId xmlns:a16="http://schemas.microsoft.com/office/drawing/2014/main" xmlns="" id="{13CA64F9-C0BC-402D-97ED-7B4D5B16FA4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9" name="椭圆 228">
                <a:extLst>
                  <a:ext uri="{FF2B5EF4-FFF2-40B4-BE49-F238E27FC236}">
                    <a16:creationId xmlns:a16="http://schemas.microsoft.com/office/drawing/2014/main" xmlns="" id="{9430E42A-3C4E-46F5-B84F-3AE9E21C14A5}"/>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0" name="椭圆 229">
                <a:extLst>
                  <a:ext uri="{FF2B5EF4-FFF2-40B4-BE49-F238E27FC236}">
                    <a16:creationId xmlns:a16="http://schemas.microsoft.com/office/drawing/2014/main" xmlns="" id="{A825154D-3B4D-4212-A085-BC74058DDA5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1" name="椭圆 230">
                <a:extLst>
                  <a:ext uri="{FF2B5EF4-FFF2-40B4-BE49-F238E27FC236}">
                    <a16:creationId xmlns:a16="http://schemas.microsoft.com/office/drawing/2014/main" xmlns="" id="{1DBAAACA-1872-4081-939F-FC0082C87DC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2" name="椭圆 231">
                <a:extLst>
                  <a:ext uri="{FF2B5EF4-FFF2-40B4-BE49-F238E27FC236}">
                    <a16:creationId xmlns:a16="http://schemas.microsoft.com/office/drawing/2014/main" xmlns="" id="{6DD632C8-40A7-48AD-AC64-E3860A74D8B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3" name="椭圆 232">
                <a:extLst>
                  <a:ext uri="{FF2B5EF4-FFF2-40B4-BE49-F238E27FC236}">
                    <a16:creationId xmlns:a16="http://schemas.microsoft.com/office/drawing/2014/main" xmlns="" id="{7A3A0267-F3F6-4444-B360-D216F42B3C6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4" name="椭圆 233">
                <a:extLst>
                  <a:ext uri="{FF2B5EF4-FFF2-40B4-BE49-F238E27FC236}">
                    <a16:creationId xmlns:a16="http://schemas.microsoft.com/office/drawing/2014/main" xmlns="" id="{BFB7CD1A-77DB-4153-BFDE-4B88C00E986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5" name="椭圆 234">
                <a:extLst>
                  <a:ext uri="{FF2B5EF4-FFF2-40B4-BE49-F238E27FC236}">
                    <a16:creationId xmlns:a16="http://schemas.microsoft.com/office/drawing/2014/main" xmlns="" id="{FA72C313-A3A4-4620-A0D6-7152B2146705}"/>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6" name="椭圆 235">
                <a:extLst>
                  <a:ext uri="{FF2B5EF4-FFF2-40B4-BE49-F238E27FC236}">
                    <a16:creationId xmlns:a16="http://schemas.microsoft.com/office/drawing/2014/main" xmlns="" id="{A9C40D0C-12DB-40F6-84CA-FEF43B13EDD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7" name="椭圆 236">
                <a:extLst>
                  <a:ext uri="{FF2B5EF4-FFF2-40B4-BE49-F238E27FC236}">
                    <a16:creationId xmlns:a16="http://schemas.microsoft.com/office/drawing/2014/main" xmlns="" id="{B3F3FB4A-B6E6-4D7A-8C92-11F0C15E92A3}"/>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8" name="椭圆 237">
                <a:extLst>
                  <a:ext uri="{FF2B5EF4-FFF2-40B4-BE49-F238E27FC236}">
                    <a16:creationId xmlns:a16="http://schemas.microsoft.com/office/drawing/2014/main" xmlns="" id="{5127991E-E209-4C78-8DEC-F4648909F3C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9" name="椭圆 238">
                <a:extLst>
                  <a:ext uri="{FF2B5EF4-FFF2-40B4-BE49-F238E27FC236}">
                    <a16:creationId xmlns:a16="http://schemas.microsoft.com/office/drawing/2014/main" xmlns="" id="{5C7D737E-B113-492D-B1F7-4A79E8FA6A3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40" name="组合 239">
              <a:extLst>
                <a:ext uri="{FF2B5EF4-FFF2-40B4-BE49-F238E27FC236}">
                  <a16:creationId xmlns:a16="http://schemas.microsoft.com/office/drawing/2014/main" xmlns="" id="{5BA4341C-794D-4081-BBB5-5A487BFFB9F7}"/>
                </a:ext>
              </a:extLst>
            </p:cNvPr>
            <p:cNvGrpSpPr/>
            <p:nvPr/>
          </p:nvGrpSpPr>
          <p:grpSpPr>
            <a:xfrm>
              <a:off x="7778187" y="5510473"/>
              <a:ext cx="3923816" cy="69448"/>
              <a:chOff x="4722471" y="-474562"/>
              <a:chExt cx="3923816" cy="69448"/>
            </a:xfrm>
            <a:grpFill/>
          </p:grpSpPr>
          <p:sp>
            <p:nvSpPr>
              <p:cNvPr id="241" name="椭圆 240">
                <a:extLst>
                  <a:ext uri="{FF2B5EF4-FFF2-40B4-BE49-F238E27FC236}">
                    <a16:creationId xmlns:a16="http://schemas.microsoft.com/office/drawing/2014/main" xmlns="" id="{3F0F601D-CB74-46B7-B39A-DD348D49AF0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2" name="椭圆 241">
                <a:extLst>
                  <a:ext uri="{FF2B5EF4-FFF2-40B4-BE49-F238E27FC236}">
                    <a16:creationId xmlns:a16="http://schemas.microsoft.com/office/drawing/2014/main" xmlns="" id="{0607824B-9A9D-4A5D-883B-FCCBBF670D9E}"/>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3" name="椭圆 242">
                <a:extLst>
                  <a:ext uri="{FF2B5EF4-FFF2-40B4-BE49-F238E27FC236}">
                    <a16:creationId xmlns:a16="http://schemas.microsoft.com/office/drawing/2014/main" xmlns="" id="{B32BA53E-8386-4C78-8FC7-F23566ED054D}"/>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4" name="椭圆 243">
                <a:extLst>
                  <a:ext uri="{FF2B5EF4-FFF2-40B4-BE49-F238E27FC236}">
                    <a16:creationId xmlns:a16="http://schemas.microsoft.com/office/drawing/2014/main" xmlns="" id="{33F68925-16C6-4715-B499-65D5DB3BA42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5" name="椭圆 244">
                <a:extLst>
                  <a:ext uri="{FF2B5EF4-FFF2-40B4-BE49-F238E27FC236}">
                    <a16:creationId xmlns:a16="http://schemas.microsoft.com/office/drawing/2014/main" xmlns="" id="{B82381EA-BDBE-436E-926F-24397AA7B78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6" name="椭圆 245">
                <a:extLst>
                  <a:ext uri="{FF2B5EF4-FFF2-40B4-BE49-F238E27FC236}">
                    <a16:creationId xmlns:a16="http://schemas.microsoft.com/office/drawing/2014/main" xmlns="" id="{DA91D35B-5672-4EB4-9635-5FBA8644D931}"/>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7" name="椭圆 246">
                <a:extLst>
                  <a:ext uri="{FF2B5EF4-FFF2-40B4-BE49-F238E27FC236}">
                    <a16:creationId xmlns:a16="http://schemas.microsoft.com/office/drawing/2014/main" xmlns="" id="{DCE6CF2B-5C1A-4DF0-BC28-E67A28E0FDA2}"/>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8" name="椭圆 247">
                <a:extLst>
                  <a:ext uri="{FF2B5EF4-FFF2-40B4-BE49-F238E27FC236}">
                    <a16:creationId xmlns:a16="http://schemas.microsoft.com/office/drawing/2014/main" xmlns="" id="{E53667F1-4F5F-410E-9E82-82FB51D3C41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9" name="椭圆 248">
                <a:extLst>
                  <a:ext uri="{FF2B5EF4-FFF2-40B4-BE49-F238E27FC236}">
                    <a16:creationId xmlns:a16="http://schemas.microsoft.com/office/drawing/2014/main" xmlns="" id="{31B5A5BD-2677-408A-A387-5B18152F408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0" name="椭圆 249">
                <a:extLst>
                  <a:ext uri="{FF2B5EF4-FFF2-40B4-BE49-F238E27FC236}">
                    <a16:creationId xmlns:a16="http://schemas.microsoft.com/office/drawing/2014/main" xmlns="" id="{AFCDF515-77CC-4647-AE37-457E2D910C7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1" name="椭圆 250">
                <a:extLst>
                  <a:ext uri="{FF2B5EF4-FFF2-40B4-BE49-F238E27FC236}">
                    <a16:creationId xmlns:a16="http://schemas.microsoft.com/office/drawing/2014/main" xmlns="" id="{C1E5D489-2BA8-4EC5-A126-B8DF70C0BB5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2" name="椭圆 251">
                <a:extLst>
                  <a:ext uri="{FF2B5EF4-FFF2-40B4-BE49-F238E27FC236}">
                    <a16:creationId xmlns:a16="http://schemas.microsoft.com/office/drawing/2014/main" xmlns="" id="{684F5F10-0BDB-4E0E-836D-534CF1299F6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3" name="椭圆 252">
                <a:extLst>
                  <a:ext uri="{FF2B5EF4-FFF2-40B4-BE49-F238E27FC236}">
                    <a16:creationId xmlns:a16="http://schemas.microsoft.com/office/drawing/2014/main" xmlns="" id="{A75B255C-F622-4378-899B-C0BE104EB63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4" name="椭圆 253">
                <a:extLst>
                  <a:ext uri="{FF2B5EF4-FFF2-40B4-BE49-F238E27FC236}">
                    <a16:creationId xmlns:a16="http://schemas.microsoft.com/office/drawing/2014/main" xmlns="" id="{D209D033-4E41-4308-BA62-173AB16B94F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5" name="椭圆 254">
                <a:extLst>
                  <a:ext uri="{FF2B5EF4-FFF2-40B4-BE49-F238E27FC236}">
                    <a16:creationId xmlns:a16="http://schemas.microsoft.com/office/drawing/2014/main" xmlns="" id="{89B14CF0-60D6-4B09-BF1F-776D2393F1E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6" name="椭圆 255">
                <a:extLst>
                  <a:ext uri="{FF2B5EF4-FFF2-40B4-BE49-F238E27FC236}">
                    <a16:creationId xmlns:a16="http://schemas.microsoft.com/office/drawing/2014/main" xmlns="" id="{A9784359-D7F2-47A2-A4C2-CBF912FB4FA5}"/>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7" name="椭圆 256">
                <a:extLst>
                  <a:ext uri="{FF2B5EF4-FFF2-40B4-BE49-F238E27FC236}">
                    <a16:creationId xmlns:a16="http://schemas.microsoft.com/office/drawing/2014/main" xmlns="" id="{C426167A-B458-4EF3-8C78-BBAF23F144A2}"/>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8" name="椭圆 257">
                <a:extLst>
                  <a:ext uri="{FF2B5EF4-FFF2-40B4-BE49-F238E27FC236}">
                    <a16:creationId xmlns:a16="http://schemas.microsoft.com/office/drawing/2014/main" xmlns="" id="{153A5075-7587-43FD-BB7C-8ABCB84A173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9" name="椭圆 258">
                <a:extLst>
                  <a:ext uri="{FF2B5EF4-FFF2-40B4-BE49-F238E27FC236}">
                    <a16:creationId xmlns:a16="http://schemas.microsoft.com/office/drawing/2014/main" xmlns="" id="{4DF8D228-7F4B-4AED-BCC0-1FED994692D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0" name="椭圆 259">
                <a:extLst>
                  <a:ext uri="{FF2B5EF4-FFF2-40B4-BE49-F238E27FC236}">
                    <a16:creationId xmlns:a16="http://schemas.microsoft.com/office/drawing/2014/main" xmlns="" id="{18BE61D9-5B17-4137-ACF7-614047C6F69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1" name="椭圆 260">
                <a:extLst>
                  <a:ext uri="{FF2B5EF4-FFF2-40B4-BE49-F238E27FC236}">
                    <a16:creationId xmlns:a16="http://schemas.microsoft.com/office/drawing/2014/main" xmlns="" id="{3AEB1F7D-65E3-4B4C-AA3C-86AF19BF39E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2" name="椭圆 261">
                <a:extLst>
                  <a:ext uri="{FF2B5EF4-FFF2-40B4-BE49-F238E27FC236}">
                    <a16:creationId xmlns:a16="http://schemas.microsoft.com/office/drawing/2014/main" xmlns="" id="{5836CB68-6F11-4392-B07F-A14A36222167}"/>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63" name="组合 262">
              <a:extLst>
                <a:ext uri="{FF2B5EF4-FFF2-40B4-BE49-F238E27FC236}">
                  <a16:creationId xmlns:a16="http://schemas.microsoft.com/office/drawing/2014/main" xmlns="" id="{EC8CD1BF-3B1E-4ED7-927B-7470A035AB6B}"/>
                </a:ext>
              </a:extLst>
            </p:cNvPr>
            <p:cNvGrpSpPr/>
            <p:nvPr/>
          </p:nvGrpSpPr>
          <p:grpSpPr>
            <a:xfrm>
              <a:off x="7778187" y="6294978"/>
              <a:ext cx="3923816" cy="69448"/>
              <a:chOff x="4722471" y="-474562"/>
              <a:chExt cx="3923816" cy="69448"/>
            </a:xfrm>
            <a:grpFill/>
          </p:grpSpPr>
          <p:sp>
            <p:nvSpPr>
              <p:cNvPr id="264" name="椭圆 263">
                <a:extLst>
                  <a:ext uri="{FF2B5EF4-FFF2-40B4-BE49-F238E27FC236}">
                    <a16:creationId xmlns:a16="http://schemas.microsoft.com/office/drawing/2014/main" xmlns="" id="{34CE98B7-2B1B-4D68-AC86-93A031C3636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5" name="椭圆 264">
                <a:extLst>
                  <a:ext uri="{FF2B5EF4-FFF2-40B4-BE49-F238E27FC236}">
                    <a16:creationId xmlns:a16="http://schemas.microsoft.com/office/drawing/2014/main" xmlns="" id="{BF2C276E-1645-4DF4-926F-A065C783B43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6" name="椭圆 265">
                <a:extLst>
                  <a:ext uri="{FF2B5EF4-FFF2-40B4-BE49-F238E27FC236}">
                    <a16:creationId xmlns:a16="http://schemas.microsoft.com/office/drawing/2014/main" xmlns="" id="{DA9046A5-810A-4111-9665-09401A9372B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7" name="椭圆 266">
                <a:extLst>
                  <a:ext uri="{FF2B5EF4-FFF2-40B4-BE49-F238E27FC236}">
                    <a16:creationId xmlns:a16="http://schemas.microsoft.com/office/drawing/2014/main" xmlns="" id="{2421B07C-D508-472C-8BF7-AB86D144B0D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8" name="椭圆 267">
                <a:extLst>
                  <a:ext uri="{FF2B5EF4-FFF2-40B4-BE49-F238E27FC236}">
                    <a16:creationId xmlns:a16="http://schemas.microsoft.com/office/drawing/2014/main" xmlns="" id="{0755A036-0966-4B7C-A19E-DCC92B6F202B}"/>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9" name="椭圆 268">
                <a:extLst>
                  <a:ext uri="{FF2B5EF4-FFF2-40B4-BE49-F238E27FC236}">
                    <a16:creationId xmlns:a16="http://schemas.microsoft.com/office/drawing/2014/main" xmlns="" id="{648D5C35-755F-4476-B62B-F2C9FC0CBE24}"/>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0" name="椭圆 269">
                <a:extLst>
                  <a:ext uri="{FF2B5EF4-FFF2-40B4-BE49-F238E27FC236}">
                    <a16:creationId xmlns:a16="http://schemas.microsoft.com/office/drawing/2014/main" xmlns="" id="{132CE71C-34D4-4780-9DA2-45701B294C3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1" name="椭圆 270">
                <a:extLst>
                  <a:ext uri="{FF2B5EF4-FFF2-40B4-BE49-F238E27FC236}">
                    <a16:creationId xmlns:a16="http://schemas.microsoft.com/office/drawing/2014/main" xmlns="" id="{B3DCA36A-6104-454F-A156-4B4924D83036}"/>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2" name="椭圆 271">
                <a:extLst>
                  <a:ext uri="{FF2B5EF4-FFF2-40B4-BE49-F238E27FC236}">
                    <a16:creationId xmlns:a16="http://schemas.microsoft.com/office/drawing/2014/main" xmlns="" id="{DDB0B107-793A-4A42-870A-5C2DF109A4E5}"/>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3" name="椭圆 272">
                <a:extLst>
                  <a:ext uri="{FF2B5EF4-FFF2-40B4-BE49-F238E27FC236}">
                    <a16:creationId xmlns:a16="http://schemas.microsoft.com/office/drawing/2014/main" xmlns="" id="{19F80D19-B891-4BBF-A273-E211733C592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4" name="椭圆 273">
                <a:extLst>
                  <a:ext uri="{FF2B5EF4-FFF2-40B4-BE49-F238E27FC236}">
                    <a16:creationId xmlns:a16="http://schemas.microsoft.com/office/drawing/2014/main" xmlns="" id="{A84BB09C-B4ED-41B3-AFBD-E84DF630E016}"/>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5" name="椭圆 274">
                <a:extLst>
                  <a:ext uri="{FF2B5EF4-FFF2-40B4-BE49-F238E27FC236}">
                    <a16:creationId xmlns:a16="http://schemas.microsoft.com/office/drawing/2014/main" xmlns="" id="{7BF817A2-9290-4223-88CD-F837BA2EA9B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6" name="椭圆 275">
                <a:extLst>
                  <a:ext uri="{FF2B5EF4-FFF2-40B4-BE49-F238E27FC236}">
                    <a16:creationId xmlns:a16="http://schemas.microsoft.com/office/drawing/2014/main" xmlns="" id="{893292F8-3FF5-478C-8CC0-EEA22C2F2D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7" name="椭圆 276">
                <a:extLst>
                  <a:ext uri="{FF2B5EF4-FFF2-40B4-BE49-F238E27FC236}">
                    <a16:creationId xmlns:a16="http://schemas.microsoft.com/office/drawing/2014/main" xmlns="" id="{6072363D-D580-463B-8E33-4791176DDE0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8" name="椭圆 277">
                <a:extLst>
                  <a:ext uri="{FF2B5EF4-FFF2-40B4-BE49-F238E27FC236}">
                    <a16:creationId xmlns:a16="http://schemas.microsoft.com/office/drawing/2014/main" xmlns="" id="{A56DEFD6-901D-4725-8EBC-EA021B20618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9" name="椭圆 278">
                <a:extLst>
                  <a:ext uri="{FF2B5EF4-FFF2-40B4-BE49-F238E27FC236}">
                    <a16:creationId xmlns:a16="http://schemas.microsoft.com/office/drawing/2014/main" xmlns="" id="{8E9E7D33-BB63-4504-B408-932C4EFA2A3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0" name="椭圆 279">
                <a:extLst>
                  <a:ext uri="{FF2B5EF4-FFF2-40B4-BE49-F238E27FC236}">
                    <a16:creationId xmlns:a16="http://schemas.microsoft.com/office/drawing/2014/main" xmlns="" id="{DA9AA3BF-0CD7-4733-AA42-ABCBEBAAC88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1" name="椭圆 280">
                <a:extLst>
                  <a:ext uri="{FF2B5EF4-FFF2-40B4-BE49-F238E27FC236}">
                    <a16:creationId xmlns:a16="http://schemas.microsoft.com/office/drawing/2014/main" xmlns="" id="{6E2F97AF-F3CC-45E1-8F75-A355C4995910}"/>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2" name="椭圆 281">
                <a:extLst>
                  <a:ext uri="{FF2B5EF4-FFF2-40B4-BE49-F238E27FC236}">
                    <a16:creationId xmlns:a16="http://schemas.microsoft.com/office/drawing/2014/main" xmlns="" id="{50139354-4D68-483B-BF30-82B85899906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3" name="椭圆 282">
                <a:extLst>
                  <a:ext uri="{FF2B5EF4-FFF2-40B4-BE49-F238E27FC236}">
                    <a16:creationId xmlns:a16="http://schemas.microsoft.com/office/drawing/2014/main" xmlns="" id="{F854D708-327A-4B3C-A2CF-4DAB48D9356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4" name="椭圆 283">
                <a:extLst>
                  <a:ext uri="{FF2B5EF4-FFF2-40B4-BE49-F238E27FC236}">
                    <a16:creationId xmlns:a16="http://schemas.microsoft.com/office/drawing/2014/main" xmlns="" id="{20B284B2-63A8-46F1-8B0E-86074558DF9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5" name="椭圆 284">
                <a:extLst>
                  <a:ext uri="{FF2B5EF4-FFF2-40B4-BE49-F238E27FC236}">
                    <a16:creationId xmlns:a16="http://schemas.microsoft.com/office/drawing/2014/main" xmlns="" id="{93EB18AA-873B-4405-B42A-65516A4EDCC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86" name="组合 285">
              <a:extLst>
                <a:ext uri="{FF2B5EF4-FFF2-40B4-BE49-F238E27FC236}">
                  <a16:creationId xmlns:a16="http://schemas.microsoft.com/office/drawing/2014/main" xmlns="" id="{F85C2F81-2307-48F6-AF9F-8E01E927F37D}"/>
                </a:ext>
              </a:extLst>
            </p:cNvPr>
            <p:cNvGrpSpPr/>
            <p:nvPr/>
          </p:nvGrpSpPr>
          <p:grpSpPr>
            <a:xfrm>
              <a:off x="7778187" y="5824275"/>
              <a:ext cx="3923816" cy="69448"/>
              <a:chOff x="4722471" y="-474562"/>
              <a:chExt cx="3923816" cy="69448"/>
            </a:xfrm>
            <a:grpFill/>
          </p:grpSpPr>
          <p:sp>
            <p:nvSpPr>
              <p:cNvPr id="287" name="椭圆 286">
                <a:extLst>
                  <a:ext uri="{FF2B5EF4-FFF2-40B4-BE49-F238E27FC236}">
                    <a16:creationId xmlns:a16="http://schemas.microsoft.com/office/drawing/2014/main" xmlns="" id="{161C7AA9-2CC0-48DA-903A-053C19F97DA1}"/>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8" name="椭圆 287">
                <a:extLst>
                  <a:ext uri="{FF2B5EF4-FFF2-40B4-BE49-F238E27FC236}">
                    <a16:creationId xmlns:a16="http://schemas.microsoft.com/office/drawing/2014/main" xmlns="" id="{348F16E4-D03C-482A-95A4-F2A25D728DE2}"/>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9" name="椭圆 288">
                <a:extLst>
                  <a:ext uri="{FF2B5EF4-FFF2-40B4-BE49-F238E27FC236}">
                    <a16:creationId xmlns:a16="http://schemas.microsoft.com/office/drawing/2014/main" xmlns="" id="{18C0651F-EE79-45C8-83C8-F877DF9DAD9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0" name="椭圆 289">
                <a:extLst>
                  <a:ext uri="{FF2B5EF4-FFF2-40B4-BE49-F238E27FC236}">
                    <a16:creationId xmlns:a16="http://schemas.microsoft.com/office/drawing/2014/main" xmlns="" id="{21D3872D-866C-41E3-B76E-4169409E9B7C}"/>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1" name="椭圆 290">
                <a:extLst>
                  <a:ext uri="{FF2B5EF4-FFF2-40B4-BE49-F238E27FC236}">
                    <a16:creationId xmlns:a16="http://schemas.microsoft.com/office/drawing/2014/main" xmlns="" id="{8F517844-1483-4B61-BD0F-2BEC3F963FB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2" name="椭圆 291">
                <a:extLst>
                  <a:ext uri="{FF2B5EF4-FFF2-40B4-BE49-F238E27FC236}">
                    <a16:creationId xmlns:a16="http://schemas.microsoft.com/office/drawing/2014/main" xmlns="" id="{860FFB50-7742-446D-BB91-7EC3BA665AF8}"/>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3" name="椭圆 292">
                <a:extLst>
                  <a:ext uri="{FF2B5EF4-FFF2-40B4-BE49-F238E27FC236}">
                    <a16:creationId xmlns:a16="http://schemas.microsoft.com/office/drawing/2014/main" xmlns="" id="{AFA21F89-E4CC-4E9E-BEBF-0B3D1C52C8B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4" name="椭圆 293">
                <a:extLst>
                  <a:ext uri="{FF2B5EF4-FFF2-40B4-BE49-F238E27FC236}">
                    <a16:creationId xmlns:a16="http://schemas.microsoft.com/office/drawing/2014/main" xmlns="" id="{CEE5548F-FEA5-46AD-AA0D-9B137ECE97BE}"/>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5" name="椭圆 294">
                <a:extLst>
                  <a:ext uri="{FF2B5EF4-FFF2-40B4-BE49-F238E27FC236}">
                    <a16:creationId xmlns:a16="http://schemas.microsoft.com/office/drawing/2014/main" xmlns="" id="{E1A70B72-1471-49F1-80B7-F3EE99662CC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6" name="椭圆 295">
                <a:extLst>
                  <a:ext uri="{FF2B5EF4-FFF2-40B4-BE49-F238E27FC236}">
                    <a16:creationId xmlns:a16="http://schemas.microsoft.com/office/drawing/2014/main" xmlns="" id="{D4438604-DD81-4B8A-8CB9-B37619D58BB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7" name="椭圆 296">
                <a:extLst>
                  <a:ext uri="{FF2B5EF4-FFF2-40B4-BE49-F238E27FC236}">
                    <a16:creationId xmlns:a16="http://schemas.microsoft.com/office/drawing/2014/main" xmlns="" id="{709FB14A-5779-483E-8F0D-8D59325EB12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8" name="椭圆 297">
                <a:extLst>
                  <a:ext uri="{FF2B5EF4-FFF2-40B4-BE49-F238E27FC236}">
                    <a16:creationId xmlns:a16="http://schemas.microsoft.com/office/drawing/2014/main" xmlns="" id="{6A2E52F9-6EFD-46FB-BF64-582E4CAAF80F}"/>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9" name="椭圆 298">
                <a:extLst>
                  <a:ext uri="{FF2B5EF4-FFF2-40B4-BE49-F238E27FC236}">
                    <a16:creationId xmlns:a16="http://schemas.microsoft.com/office/drawing/2014/main" xmlns="" id="{B29DB8A4-0173-41B7-9F8E-8FB2F3AEBCD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0" name="椭圆 299">
                <a:extLst>
                  <a:ext uri="{FF2B5EF4-FFF2-40B4-BE49-F238E27FC236}">
                    <a16:creationId xmlns:a16="http://schemas.microsoft.com/office/drawing/2014/main" xmlns="" id="{C03729B7-F57E-4990-A4E3-59A3710B792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1" name="椭圆 300">
                <a:extLst>
                  <a:ext uri="{FF2B5EF4-FFF2-40B4-BE49-F238E27FC236}">
                    <a16:creationId xmlns:a16="http://schemas.microsoft.com/office/drawing/2014/main" xmlns="" id="{69EB5C4C-9E35-42A4-B357-0FE5A9E63A74}"/>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2" name="椭圆 301">
                <a:extLst>
                  <a:ext uri="{FF2B5EF4-FFF2-40B4-BE49-F238E27FC236}">
                    <a16:creationId xmlns:a16="http://schemas.microsoft.com/office/drawing/2014/main" xmlns="" id="{42819312-3001-4738-A39D-F62ECFD77178}"/>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3" name="椭圆 302">
                <a:extLst>
                  <a:ext uri="{FF2B5EF4-FFF2-40B4-BE49-F238E27FC236}">
                    <a16:creationId xmlns:a16="http://schemas.microsoft.com/office/drawing/2014/main" xmlns="" id="{47EB8AA3-599C-4218-B899-AA5D417AE820}"/>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4" name="椭圆 303">
                <a:extLst>
                  <a:ext uri="{FF2B5EF4-FFF2-40B4-BE49-F238E27FC236}">
                    <a16:creationId xmlns:a16="http://schemas.microsoft.com/office/drawing/2014/main" xmlns="" id="{C3A0D643-208C-4439-A524-C4C16ACB489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5" name="椭圆 304">
                <a:extLst>
                  <a:ext uri="{FF2B5EF4-FFF2-40B4-BE49-F238E27FC236}">
                    <a16:creationId xmlns:a16="http://schemas.microsoft.com/office/drawing/2014/main" xmlns="" id="{15FA721E-A61E-4AE3-BEAB-2C94A5AFC09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6" name="椭圆 305">
                <a:extLst>
                  <a:ext uri="{FF2B5EF4-FFF2-40B4-BE49-F238E27FC236}">
                    <a16:creationId xmlns:a16="http://schemas.microsoft.com/office/drawing/2014/main" xmlns="" id="{3225763B-958D-4EEE-B587-6D304142796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7" name="椭圆 306">
                <a:extLst>
                  <a:ext uri="{FF2B5EF4-FFF2-40B4-BE49-F238E27FC236}">
                    <a16:creationId xmlns:a16="http://schemas.microsoft.com/office/drawing/2014/main" xmlns="" id="{00B16EC5-34B4-4561-9516-C1CE0F9A1A60}"/>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8" name="椭圆 307">
                <a:extLst>
                  <a:ext uri="{FF2B5EF4-FFF2-40B4-BE49-F238E27FC236}">
                    <a16:creationId xmlns:a16="http://schemas.microsoft.com/office/drawing/2014/main" xmlns="" id="{9B3AB648-734B-422B-8347-944ACBE8334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09" name="组合 308">
              <a:extLst>
                <a:ext uri="{FF2B5EF4-FFF2-40B4-BE49-F238E27FC236}">
                  <a16:creationId xmlns:a16="http://schemas.microsoft.com/office/drawing/2014/main" xmlns="" id="{F4140643-8F43-49D8-92E0-3480D86A17FD}"/>
                </a:ext>
              </a:extLst>
            </p:cNvPr>
            <p:cNvGrpSpPr/>
            <p:nvPr/>
          </p:nvGrpSpPr>
          <p:grpSpPr>
            <a:xfrm>
              <a:off x="7778187" y="6451881"/>
              <a:ext cx="3923816" cy="69448"/>
              <a:chOff x="4722471" y="-474562"/>
              <a:chExt cx="3923816" cy="69448"/>
            </a:xfrm>
            <a:grpFill/>
          </p:grpSpPr>
          <p:sp>
            <p:nvSpPr>
              <p:cNvPr id="310" name="椭圆 309">
                <a:extLst>
                  <a:ext uri="{FF2B5EF4-FFF2-40B4-BE49-F238E27FC236}">
                    <a16:creationId xmlns:a16="http://schemas.microsoft.com/office/drawing/2014/main" xmlns="" id="{AF1AEFC9-CA04-4999-AABA-6E8B35764DA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1" name="椭圆 310">
                <a:extLst>
                  <a:ext uri="{FF2B5EF4-FFF2-40B4-BE49-F238E27FC236}">
                    <a16:creationId xmlns:a16="http://schemas.microsoft.com/office/drawing/2014/main" xmlns="" id="{B751381B-F62F-4112-A3B9-C5937B821BE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2" name="椭圆 311">
                <a:extLst>
                  <a:ext uri="{FF2B5EF4-FFF2-40B4-BE49-F238E27FC236}">
                    <a16:creationId xmlns:a16="http://schemas.microsoft.com/office/drawing/2014/main" xmlns="" id="{951CD622-9450-4D36-9E32-35601C1303D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3" name="椭圆 312">
                <a:extLst>
                  <a:ext uri="{FF2B5EF4-FFF2-40B4-BE49-F238E27FC236}">
                    <a16:creationId xmlns:a16="http://schemas.microsoft.com/office/drawing/2014/main" xmlns="" id="{F37CDC14-6474-441A-957B-60E981A75DA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4" name="椭圆 313">
                <a:extLst>
                  <a:ext uri="{FF2B5EF4-FFF2-40B4-BE49-F238E27FC236}">
                    <a16:creationId xmlns:a16="http://schemas.microsoft.com/office/drawing/2014/main" xmlns="" id="{1882E15F-7301-40E2-8030-D83CA839339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5" name="椭圆 314">
                <a:extLst>
                  <a:ext uri="{FF2B5EF4-FFF2-40B4-BE49-F238E27FC236}">
                    <a16:creationId xmlns:a16="http://schemas.microsoft.com/office/drawing/2014/main" xmlns="" id="{ABBF3BD5-1B11-4B75-8691-2145590148F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6" name="椭圆 315">
                <a:extLst>
                  <a:ext uri="{FF2B5EF4-FFF2-40B4-BE49-F238E27FC236}">
                    <a16:creationId xmlns:a16="http://schemas.microsoft.com/office/drawing/2014/main" xmlns="" id="{C07614B2-DB4F-48DF-9533-D074D9480FD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7" name="椭圆 316">
                <a:extLst>
                  <a:ext uri="{FF2B5EF4-FFF2-40B4-BE49-F238E27FC236}">
                    <a16:creationId xmlns:a16="http://schemas.microsoft.com/office/drawing/2014/main" xmlns="" id="{324765E3-9DAD-497C-9D43-C096189DF1E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8" name="椭圆 317">
                <a:extLst>
                  <a:ext uri="{FF2B5EF4-FFF2-40B4-BE49-F238E27FC236}">
                    <a16:creationId xmlns:a16="http://schemas.microsoft.com/office/drawing/2014/main" xmlns="" id="{38FA1688-22FD-4304-A69A-FB51DAB4DDD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9" name="椭圆 318">
                <a:extLst>
                  <a:ext uri="{FF2B5EF4-FFF2-40B4-BE49-F238E27FC236}">
                    <a16:creationId xmlns:a16="http://schemas.microsoft.com/office/drawing/2014/main" xmlns="" id="{28CD356A-41E9-4E68-87F1-78B3DF818262}"/>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0" name="椭圆 319">
                <a:extLst>
                  <a:ext uri="{FF2B5EF4-FFF2-40B4-BE49-F238E27FC236}">
                    <a16:creationId xmlns:a16="http://schemas.microsoft.com/office/drawing/2014/main" xmlns="" id="{F0AAFB9F-CB8F-4560-8E8A-F0D569EA749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1" name="椭圆 320">
                <a:extLst>
                  <a:ext uri="{FF2B5EF4-FFF2-40B4-BE49-F238E27FC236}">
                    <a16:creationId xmlns:a16="http://schemas.microsoft.com/office/drawing/2014/main" xmlns="" id="{79D0C1B8-305B-4F77-94DC-F8481DE82F4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2" name="椭圆 321">
                <a:extLst>
                  <a:ext uri="{FF2B5EF4-FFF2-40B4-BE49-F238E27FC236}">
                    <a16:creationId xmlns:a16="http://schemas.microsoft.com/office/drawing/2014/main" xmlns="" id="{9FBFA8FA-76AC-45E7-B173-2D5D17971DC3}"/>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3" name="椭圆 322">
                <a:extLst>
                  <a:ext uri="{FF2B5EF4-FFF2-40B4-BE49-F238E27FC236}">
                    <a16:creationId xmlns:a16="http://schemas.microsoft.com/office/drawing/2014/main" xmlns="" id="{3D129717-0BF8-4F2C-B9C8-F73503FCF9E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4" name="椭圆 323">
                <a:extLst>
                  <a:ext uri="{FF2B5EF4-FFF2-40B4-BE49-F238E27FC236}">
                    <a16:creationId xmlns:a16="http://schemas.microsoft.com/office/drawing/2014/main" xmlns="" id="{B7E2AA83-5732-415A-928D-F2DDAECEAB6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5" name="椭圆 324">
                <a:extLst>
                  <a:ext uri="{FF2B5EF4-FFF2-40B4-BE49-F238E27FC236}">
                    <a16:creationId xmlns:a16="http://schemas.microsoft.com/office/drawing/2014/main" xmlns="" id="{03230276-D2F5-4DA2-8230-1AF873B91E4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6" name="椭圆 325">
                <a:extLst>
                  <a:ext uri="{FF2B5EF4-FFF2-40B4-BE49-F238E27FC236}">
                    <a16:creationId xmlns:a16="http://schemas.microsoft.com/office/drawing/2014/main" xmlns="" id="{2452512D-04C0-4160-8AD4-CD2C36EE953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7" name="椭圆 326">
                <a:extLst>
                  <a:ext uri="{FF2B5EF4-FFF2-40B4-BE49-F238E27FC236}">
                    <a16:creationId xmlns:a16="http://schemas.microsoft.com/office/drawing/2014/main" xmlns="" id="{E8057E05-35A4-4149-91EC-A1E35FBCF58C}"/>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8" name="椭圆 327">
                <a:extLst>
                  <a:ext uri="{FF2B5EF4-FFF2-40B4-BE49-F238E27FC236}">
                    <a16:creationId xmlns:a16="http://schemas.microsoft.com/office/drawing/2014/main" xmlns="" id="{93F8BEB5-73B6-4780-B2E4-C28316B21D6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9" name="椭圆 328">
                <a:extLst>
                  <a:ext uri="{FF2B5EF4-FFF2-40B4-BE49-F238E27FC236}">
                    <a16:creationId xmlns:a16="http://schemas.microsoft.com/office/drawing/2014/main" xmlns="" id="{318EBE01-84B0-460E-85F1-1F802016CE5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0" name="椭圆 329">
                <a:extLst>
                  <a:ext uri="{FF2B5EF4-FFF2-40B4-BE49-F238E27FC236}">
                    <a16:creationId xmlns:a16="http://schemas.microsoft.com/office/drawing/2014/main" xmlns="" id="{030B0CBC-38A7-41C1-92EE-F3CBA4C88F02}"/>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1" name="椭圆 330">
                <a:extLst>
                  <a:ext uri="{FF2B5EF4-FFF2-40B4-BE49-F238E27FC236}">
                    <a16:creationId xmlns:a16="http://schemas.microsoft.com/office/drawing/2014/main" xmlns="" id="{369974BF-0CA3-4463-A923-1336AF20D9B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97" name="组合 96">
            <a:extLst>
              <a:ext uri="{FF2B5EF4-FFF2-40B4-BE49-F238E27FC236}">
                <a16:creationId xmlns:a16="http://schemas.microsoft.com/office/drawing/2014/main" xmlns="" id="{219CF9EC-EEDE-4B9B-B31D-4892F8EC96F4}"/>
              </a:ext>
            </a:extLst>
          </p:cNvPr>
          <p:cNvGrpSpPr/>
          <p:nvPr/>
        </p:nvGrpSpPr>
        <p:grpSpPr>
          <a:xfrm>
            <a:off x="509286" y="335666"/>
            <a:ext cx="3264060" cy="3264060"/>
            <a:chOff x="509286" y="335666"/>
            <a:chExt cx="3264060" cy="3264060"/>
          </a:xfrm>
          <a:solidFill>
            <a:srgbClr val="FB8803"/>
          </a:solidFill>
        </p:grpSpPr>
        <p:sp>
          <p:nvSpPr>
            <p:cNvPr id="78" name="任意多边形: 形状 77">
              <a:extLst>
                <a:ext uri="{FF2B5EF4-FFF2-40B4-BE49-F238E27FC236}">
                  <a16:creationId xmlns:a16="http://schemas.microsoft.com/office/drawing/2014/main" xmlns="" id="{0BF2923D-4C53-46B1-8795-672304A911FB}"/>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5" name="任意多边形: 形状 74">
              <a:extLst>
                <a:ext uri="{FF2B5EF4-FFF2-40B4-BE49-F238E27FC236}">
                  <a16:creationId xmlns:a16="http://schemas.microsoft.com/office/drawing/2014/main" xmlns="" id="{663186BD-D552-40BC-A5FE-9F96D40E5678}"/>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2" name="任意多边形: 形状 71">
              <a:extLst>
                <a:ext uri="{FF2B5EF4-FFF2-40B4-BE49-F238E27FC236}">
                  <a16:creationId xmlns:a16="http://schemas.microsoft.com/office/drawing/2014/main" xmlns="" id="{8B7972E4-B90C-4206-AAFC-C4761C1DF975}"/>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9" name="任意多边形: 形状 68">
              <a:extLst>
                <a:ext uri="{FF2B5EF4-FFF2-40B4-BE49-F238E27FC236}">
                  <a16:creationId xmlns:a16="http://schemas.microsoft.com/office/drawing/2014/main" xmlns="" id="{5C1786BE-1EE6-4D04-B558-7F68EE98434D}"/>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6" name="任意多边形: 形状 65">
              <a:extLst>
                <a:ext uri="{FF2B5EF4-FFF2-40B4-BE49-F238E27FC236}">
                  <a16:creationId xmlns:a16="http://schemas.microsoft.com/office/drawing/2014/main" xmlns="" id="{2D576266-9CC0-4C36-AE93-8CE0DC5AB0BA}"/>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3" name="任意多边形: 形状 62">
              <a:extLst>
                <a:ext uri="{FF2B5EF4-FFF2-40B4-BE49-F238E27FC236}">
                  <a16:creationId xmlns:a16="http://schemas.microsoft.com/office/drawing/2014/main" xmlns="" id="{1CEFE29C-1B7C-462C-976B-D83713F4DD1C}"/>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0" name="任意多边形: 形状 59">
              <a:extLst>
                <a:ext uri="{FF2B5EF4-FFF2-40B4-BE49-F238E27FC236}">
                  <a16:creationId xmlns:a16="http://schemas.microsoft.com/office/drawing/2014/main" xmlns="" id="{4BD1AAD6-6E6B-4BF8-909F-97BEDFD0B669}"/>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7" name="任意多边形: 形状 56">
              <a:extLst>
                <a:ext uri="{FF2B5EF4-FFF2-40B4-BE49-F238E27FC236}">
                  <a16:creationId xmlns:a16="http://schemas.microsoft.com/office/drawing/2014/main" xmlns="" id="{6FB1C254-DA6D-44D5-B158-ECE62C9C1FB0}"/>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4" name="任意多边形: 形状 53">
              <a:extLst>
                <a:ext uri="{FF2B5EF4-FFF2-40B4-BE49-F238E27FC236}">
                  <a16:creationId xmlns:a16="http://schemas.microsoft.com/office/drawing/2014/main" xmlns="" id="{496230C2-6F96-4644-80FA-BFE905DD8564}"/>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1" name="任意多边形: 形状 50">
              <a:extLst>
                <a:ext uri="{FF2B5EF4-FFF2-40B4-BE49-F238E27FC236}">
                  <a16:creationId xmlns:a16="http://schemas.microsoft.com/office/drawing/2014/main" xmlns="" id="{196BE068-C650-421E-8B97-CC9ED9E6796A}"/>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8" name="任意多边形: 形状 47">
              <a:extLst>
                <a:ext uri="{FF2B5EF4-FFF2-40B4-BE49-F238E27FC236}">
                  <a16:creationId xmlns:a16="http://schemas.microsoft.com/office/drawing/2014/main" xmlns="" id="{4EF7FE02-974B-46D2-AFC8-4F827ED985D0}"/>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5" name="任意多边形: 形状 44">
              <a:extLst>
                <a:ext uri="{FF2B5EF4-FFF2-40B4-BE49-F238E27FC236}">
                  <a16:creationId xmlns:a16="http://schemas.microsoft.com/office/drawing/2014/main" xmlns="" id="{D08495C4-27CC-4F74-8C09-1C0DBC11165B}"/>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2" name="任意多边形: 形状 41">
              <a:extLst>
                <a:ext uri="{FF2B5EF4-FFF2-40B4-BE49-F238E27FC236}">
                  <a16:creationId xmlns:a16="http://schemas.microsoft.com/office/drawing/2014/main" xmlns="" id="{3C01DA5C-91AA-47F8-BEEE-E311B45716EC}"/>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9" name="任意多边形: 形状 38">
              <a:extLst>
                <a:ext uri="{FF2B5EF4-FFF2-40B4-BE49-F238E27FC236}">
                  <a16:creationId xmlns:a16="http://schemas.microsoft.com/office/drawing/2014/main" xmlns="" id="{FEE04A25-E5E5-45C1-ACB7-5A0BEDD66148}"/>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6" name="任意多边形: 形状 35">
              <a:extLst>
                <a:ext uri="{FF2B5EF4-FFF2-40B4-BE49-F238E27FC236}">
                  <a16:creationId xmlns:a16="http://schemas.microsoft.com/office/drawing/2014/main" xmlns="" id="{301A56C8-9FED-46FE-A743-FC7FDE288184}"/>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3" name="任意多边形: 形状 32">
              <a:extLst>
                <a:ext uri="{FF2B5EF4-FFF2-40B4-BE49-F238E27FC236}">
                  <a16:creationId xmlns:a16="http://schemas.microsoft.com/office/drawing/2014/main" xmlns="" id="{9B824BEA-4E1F-47C1-A649-B1D669FE00EE}"/>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0" name="任意多边形: 形状 29">
              <a:extLst>
                <a:ext uri="{FF2B5EF4-FFF2-40B4-BE49-F238E27FC236}">
                  <a16:creationId xmlns:a16="http://schemas.microsoft.com/office/drawing/2014/main" xmlns="" id="{222EA9A2-2874-48A9-9DCD-31E634A9A639}"/>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7" name="任意多边形: 形状 26">
              <a:extLst>
                <a:ext uri="{FF2B5EF4-FFF2-40B4-BE49-F238E27FC236}">
                  <a16:creationId xmlns:a16="http://schemas.microsoft.com/office/drawing/2014/main" xmlns="" id="{0848848C-66CF-4DB9-A086-858F0E45A37A}"/>
                </a:ext>
              </a:extLst>
            </p:cNvPr>
            <p:cNvSpPr/>
            <p:nvPr/>
          </p:nvSpPr>
          <p:spPr>
            <a:xfrm>
              <a:off x="509286" y="3207552"/>
              <a:ext cx="2963119" cy="91233"/>
            </a:xfrm>
            <a:custGeom>
              <a:avLst/>
              <a:gdLst>
                <a:gd name="connsiteX0" fmla="*/ 0 w 2963119"/>
                <a:gd name="connsiteY0" fmla="*/ 0 h 91233"/>
                <a:gd name="connsiteX1" fmla="*/ 2871886 w 2963119"/>
                <a:gd name="connsiteY1" fmla="*/ 0 h 91233"/>
                <a:gd name="connsiteX2" fmla="*/ 2963119 w 2963119"/>
                <a:gd name="connsiteY2" fmla="*/ 91233 h 91233"/>
                <a:gd name="connsiteX3" fmla="*/ 0 w 2963119"/>
                <a:gd name="connsiteY3" fmla="*/ 91233 h 91233"/>
                <a:gd name="connsiteX4" fmla="*/ 0 w 2963119"/>
                <a:gd name="connsiteY4" fmla="*/ 0 h 91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119" h="91233">
                  <a:moveTo>
                    <a:pt x="0" y="0"/>
                  </a:moveTo>
                  <a:lnTo>
                    <a:pt x="2871886" y="0"/>
                  </a:lnTo>
                  <a:lnTo>
                    <a:pt x="2963119" y="91233"/>
                  </a:lnTo>
                  <a:lnTo>
                    <a:pt x="0" y="9123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4" name="任意多边形: 形状 23">
              <a:extLst>
                <a:ext uri="{FF2B5EF4-FFF2-40B4-BE49-F238E27FC236}">
                  <a16:creationId xmlns:a16="http://schemas.microsoft.com/office/drawing/2014/main" xmlns="" id="{011FEDF4-005B-4D7E-AA2D-62372310BE23}"/>
                </a:ext>
              </a:extLst>
            </p:cNvPr>
            <p:cNvSpPr/>
            <p:nvPr/>
          </p:nvSpPr>
          <p:spPr>
            <a:xfrm>
              <a:off x="509286" y="3368233"/>
              <a:ext cx="3264060" cy="231493"/>
            </a:xfrm>
            <a:custGeom>
              <a:avLst/>
              <a:gdLst>
                <a:gd name="connsiteX0" fmla="*/ 0 w 3264060"/>
                <a:gd name="connsiteY0" fmla="*/ 0 h 231493"/>
                <a:gd name="connsiteX1" fmla="*/ 3032567 w 3264060"/>
                <a:gd name="connsiteY1" fmla="*/ 0 h 231493"/>
                <a:gd name="connsiteX2" fmla="*/ 3264060 w 3264060"/>
                <a:gd name="connsiteY2" fmla="*/ 231493 h 231493"/>
                <a:gd name="connsiteX3" fmla="*/ 0 w 3264060"/>
                <a:gd name="connsiteY3" fmla="*/ 231493 h 231493"/>
                <a:gd name="connsiteX4" fmla="*/ 0 w 3264060"/>
                <a:gd name="connsiteY4" fmla="*/ 0 h 2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060" h="231493">
                  <a:moveTo>
                    <a:pt x="0" y="0"/>
                  </a:moveTo>
                  <a:lnTo>
                    <a:pt x="3032567" y="0"/>
                  </a:lnTo>
                  <a:lnTo>
                    <a:pt x="3264060" y="231493"/>
                  </a:lnTo>
                  <a:lnTo>
                    <a:pt x="0" y="23149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sp>
        <p:nvSpPr>
          <p:cNvPr id="98" name="对话气泡: 矩形 97">
            <a:extLst>
              <a:ext uri="{FF2B5EF4-FFF2-40B4-BE49-F238E27FC236}">
                <a16:creationId xmlns:a16="http://schemas.microsoft.com/office/drawing/2014/main" xmlns="" id="{967B959D-57E5-433E-865B-61C5001B34FA}"/>
              </a:ext>
            </a:extLst>
          </p:cNvPr>
          <p:cNvSpPr/>
          <p:nvPr/>
        </p:nvSpPr>
        <p:spPr>
          <a:xfrm>
            <a:off x="939800" y="995680"/>
            <a:ext cx="10312400" cy="4754880"/>
          </a:xfrm>
          <a:prstGeom prst="wedgeRectCallout">
            <a:avLst>
              <a:gd name="adj1" fmla="val -56695"/>
              <a:gd name="adj2" fmla="val -23611"/>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对话气泡: 矩形 98">
            <a:extLst>
              <a:ext uri="{FF2B5EF4-FFF2-40B4-BE49-F238E27FC236}">
                <a16:creationId xmlns:a16="http://schemas.microsoft.com/office/drawing/2014/main" xmlns="" id="{6B918764-968C-43F0-9160-400B280E0AE7}"/>
              </a:ext>
            </a:extLst>
          </p:cNvPr>
          <p:cNvSpPr/>
          <p:nvPr/>
        </p:nvSpPr>
        <p:spPr>
          <a:xfrm>
            <a:off x="808372" y="862691"/>
            <a:ext cx="10312400" cy="4754880"/>
          </a:xfrm>
          <a:prstGeom prst="wedgeRectCallout">
            <a:avLst>
              <a:gd name="adj1" fmla="val -56695"/>
              <a:gd name="adj2" fmla="val -2361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01" name="直接连接符 100">
            <a:extLst>
              <a:ext uri="{FF2B5EF4-FFF2-40B4-BE49-F238E27FC236}">
                <a16:creationId xmlns:a16="http://schemas.microsoft.com/office/drawing/2014/main" xmlns="" id="{0EC9E411-F2A8-4F55-9C2C-4101BE69D48E}"/>
              </a:ext>
            </a:extLst>
          </p:cNvPr>
          <p:cNvCxnSpPr/>
          <p:nvPr/>
        </p:nvCxnSpPr>
        <p:spPr>
          <a:xfrm>
            <a:off x="11120772" y="5617571"/>
            <a:ext cx="131428" cy="1329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2" name="立方体 331">
            <a:extLst>
              <a:ext uri="{FF2B5EF4-FFF2-40B4-BE49-F238E27FC236}">
                <a16:creationId xmlns:a16="http://schemas.microsoft.com/office/drawing/2014/main" xmlns="" id="{C8C42863-B261-44D1-9575-6CF919A15CAE}"/>
              </a:ext>
            </a:extLst>
          </p:cNvPr>
          <p:cNvSpPr/>
          <p:nvPr/>
        </p:nvSpPr>
        <p:spPr>
          <a:xfrm>
            <a:off x="8872574" y="682226"/>
            <a:ext cx="1658728" cy="436434"/>
          </a:xfrm>
          <a:prstGeom prst="cube">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6" name="圆柱体 795">
            <a:extLst>
              <a:ext uri="{FF2B5EF4-FFF2-40B4-BE49-F238E27FC236}">
                <a16:creationId xmlns:a16="http://schemas.microsoft.com/office/drawing/2014/main" xmlns="" id="{45968D27-8AC2-436B-8DED-30C0BC1BE39D}"/>
              </a:ext>
            </a:extLst>
          </p:cNvPr>
          <p:cNvSpPr/>
          <p:nvPr/>
        </p:nvSpPr>
        <p:spPr>
          <a:xfrm rot="5400000">
            <a:off x="2778770" y="4787943"/>
            <a:ext cx="521377" cy="1791985"/>
          </a:xfrm>
          <a:prstGeom prst="can">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7" name="矩形 796">
            <a:extLst>
              <a:ext uri="{FF2B5EF4-FFF2-40B4-BE49-F238E27FC236}">
                <a16:creationId xmlns:a16="http://schemas.microsoft.com/office/drawing/2014/main" xmlns="" id="{3B62486A-8E99-43C4-9CE1-9F8DE608E2BA}"/>
              </a:ext>
            </a:extLst>
          </p:cNvPr>
          <p:cNvSpPr/>
          <p:nvPr/>
        </p:nvSpPr>
        <p:spPr>
          <a:xfrm rot="8100000">
            <a:off x="366878" y="4455034"/>
            <a:ext cx="112907" cy="112907"/>
          </a:xfrm>
          <a:prstGeom prst="rect">
            <a:avLst/>
          </a:prstGeom>
          <a:solidFill>
            <a:srgbClr val="FB880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8" name="矩形 797">
            <a:extLst>
              <a:ext uri="{FF2B5EF4-FFF2-40B4-BE49-F238E27FC236}">
                <a16:creationId xmlns:a16="http://schemas.microsoft.com/office/drawing/2014/main" xmlns="" id="{E399F51E-C25E-4FCF-8E0A-BBB1B1EA7534}"/>
              </a:ext>
            </a:extLst>
          </p:cNvPr>
          <p:cNvSpPr/>
          <p:nvPr/>
        </p:nvSpPr>
        <p:spPr>
          <a:xfrm rot="8100000">
            <a:off x="5966185" y="6273249"/>
            <a:ext cx="112907" cy="11290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9" name="矩形 798">
            <a:extLst>
              <a:ext uri="{FF2B5EF4-FFF2-40B4-BE49-F238E27FC236}">
                <a16:creationId xmlns:a16="http://schemas.microsoft.com/office/drawing/2014/main" xmlns="" id="{FAC49821-9851-44BD-8ABC-161DF79DA6F7}"/>
              </a:ext>
            </a:extLst>
          </p:cNvPr>
          <p:cNvSpPr/>
          <p:nvPr/>
        </p:nvSpPr>
        <p:spPr>
          <a:xfrm rot="8100000">
            <a:off x="10807674" y="322612"/>
            <a:ext cx="112907" cy="112907"/>
          </a:xfrm>
          <a:prstGeom prst="rect">
            <a:avLst/>
          </a:prstGeom>
          <a:noFill/>
          <a:ln w="28575">
            <a:solidFill>
              <a:srgbClr val="F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1" name="等腰三角形 820">
            <a:extLst>
              <a:ext uri="{FF2B5EF4-FFF2-40B4-BE49-F238E27FC236}">
                <a16:creationId xmlns:a16="http://schemas.microsoft.com/office/drawing/2014/main" xmlns="" id="{B4D97F9E-C911-4ED1-9DBD-2C3F4C114428}"/>
              </a:ext>
            </a:extLst>
          </p:cNvPr>
          <p:cNvSpPr/>
          <p:nvPr/>
        </p:nvSpPr>
        <p:spPr>
          <a:xfrm rot="2681942">
            <a:off x="529049" y="6111465"/>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2" name="等腰三角形 821">
            <a:extLst>
              <a:ext uri="{FF2B5EF4-FFF2-40B4-BE49-F238E27FC236}">
                <a16:creationId xmlns:a16="http://schemas.microsoft.com/office/drawing/2014/main" xmlns="" id="{E9C08FB6-427E-401E-908F-ABD059D896E6}"/>
              </a:ext>
            </a:extLst>
          </p:cNvPr>
          <p:cNvSpPr/>
          <p:nvPr/>
        </p:nvSpPr>
        <p:spPr>
          <a:xfrm rot="20242383">
            <a:off x="11481071" y="1922240"/>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3" name="文本框 522">
            <a:extLst>
              <a:ext uri="{FF2B5EF4-FFF2-40B4-BE49-F238E27FC236}">
                <a16:creationId xmlns:a16="http://schemas.microsoft.com/office/drawing/2014/main" xmlns="" id="{9C7FCC5D-85EA-9673-105F-5B0EE4915027}"/>
              </a:ext>
            </a:extLst>
          </p:cNvPr>
          <p:cNvSpPr txBox="1"/>
          <p:nvPr/>
        </p:nvSpPr>
        <p:spPr>
          <a:xfrm>
            <a:off x="1703078" y="2832609"/>
            <a:ext cx="8567674" cy="1330621"/>
          </a:xfrm>
          <a:prstGeom prst="rect">
            <a:avLst/>
          </a:prstGeom>
          <a:noFill/>
        </p:spPr>
        <p:txBody>
          <a:bodyPr wrap="square" lIns="0" tIns="0" rIns="0" bIns="0" rtlCol="0">
            <a:spAutoFit/>
          </a:bodyPr>
          <a:lstStyle/>
          <a:p>
            <a:pPr algn="just">
              <a:lnSpc>
                <a:spcPct val="150000"/>
              </a:lnSpc>
            </a:pPr>
            <a:r>
              <a:rPr lang="zh-CN" altLang="en-US" sz="2000" dirty="0">
                <a:solidFill>
                  <a:schemeClr val="tx1"/>
                </a:solidFill>
                <a:cs typeface="+mn-ea"/>
                <a:sym typeface="+mn-lt"/>
              </a:rPr>
              <a:t>通过对现场各类员工、工作人员的消防知识培训，使现场员工充分认识到消防工作的重要性。使各级工作人员关系、重视、支持、参与消防工作，保证大家有一个安全良好的工作环境，最大限度的制止和减少火灾危害。</a:t>
            </a:r>
          </a:p>
        </p:txBody>
      </p:sp>
      <p:sp>
        <p:nvSpPr>
          <p:cNvPr id="524" name="文本框 523">
            <a:extLst>
              <a:ext uri="{FF2B5EF4-FFF2-40B4-BE49-F238E27FC236}">
                <a16:creationId xmlns:a16="http://schemas.microsoft.com/office/drawing/2014/main" xmlns="" id="{C4D99B75-A5DA-F0FE-F86E-D807823A0EC2}"/>
              </a:ext>
            </a:extLst>
          </p:cNvPr>
          <p:cNvSpPr txBox="1"/>
          <p:nvPr/>
        </p:nvSpPr>
        <p:spPr>
          <a:xfrm>
            <a:off x="1372299" y="1753641"/>
            <a:ext cx="1643925" cy="769057"/>
          </a:xfrm>
          <a:prstGeom prst="rect">
            <a:avLst/>
          </a:prstGeom>
          <a:noFill/>
        </p:spPr>
        <p:txBody>
          <a:bodyPr wrap="square" lIns="0" tIns="0" rIns="0" bIns="0" rtlCol="0">
            <a:spAutoFit/>
          </a:bodyPr>
          <a:lstStyle/>
          <a:p>
            <a:pPr algn="ctr">
              <a:lnSpc>
                <a:spcPct val="125000"/>
              </a:lnSpc>
            </a:pPr>
            <a:r>
              <a:rPr lang="zh-CN" altLang="en-US" sz="4400" b="1" dirty="0">
                <a:solidFill>
                  <a:schemeClr val="tx1"/>
                </a:solidFill>
                <a:cs typeface="+mn-ea"/>
                <a:sym typeface="+mn-lt"/>
              </a:rPr>
              <a:t>前言</a:t>
            </a:r>
          </a:p>
        </p:txBody>
      </p:sp>
    </p:spTree>
    <p:extLst>
      <p:ext uri="{BB962C8B-B14F-4D97-AF65-F5344CB8AC3E}">
        <p14:creationId xmlns:p14="http://schemas.microsoft.com/office/powerpoint/2010/main" val="2393484440"/>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23"/>
                                        </p:tgtEl>
                                        <p:attrNameLst>
                                          <p:attrName>style.visibility</p:attrName>
                                        </p:attrNameLst>
                                      </p:cBhvr>
                                      <p:to>
                                        <p:strVal val="visible"/>
                                      </p:to>
                                    </p:set>
                                    <p:anim calcmode="lin" valueType="num">
                                      <p:cBhvr>
                                        <p:cTn id="7" dur="500" fill="hold"/>
                                        <p:tgtEl>
                                          <p:spTgt spid="823"/>
                                        </p:tgtEl>
                                        <p:attrNameLst>
                                          <p:attrName>ppt_w</p:attrName>
                                        </p:attrNameLst>
                                      </p:cBhvr>
                                      <p:tavLst>
                                        <p:tav tm="0">
                                          <p:val>
                                            <p:fltVal val="0"/>
                                          </p:val>
                                        </p:tav>
                                        <p:tav tm="100000">
                                          <p:val>
                                            <p:strVal val="#ppt_w"/>
                                          </p:val>
                                        </p:tav>
                                      </p:tavLst>
                                    </p:anim>
                                    <p:anim calcmode="lin" valueType="num">
                                      <p:cBhvr>
                                        <p:cTn id="8" dur="500" fill="hold"/>
                                        <p:tgtEl>
                                          <p:spTgt spid="823"/>
                                        </p:tgtEl>
                                        <p:attrNameLst>
                                          <p:attrName>ppt_h</p:attrName>
                                        </p:attrNameLst>
                                      </p:cBhvr>
                                      <p:tavLst>
                                        <p:tav tm="0">
                                          <p:val>
                                            <p:fltVal val="0"/>
                                          </p:val>
                                        </p:tav>
                                        <p:tav tm="100000">
                                          <p:val>
                                            <p:strVal val="#ppt_h"/>
                                          </p:val>
                                        </p:tav>
                                      </p:tavLst>
                                    </p:anim>
                                    <p:animEffect transition="in" filter="fade">
                                      <p:cBhvr>
                                        <p:cTn id="9" dur="500"/>
                                        <p:tgtEl>
                                          <p:spTgt spid="823"/>
                                        </p:tgtEl>
                                      </p:cBhvr>
                                    </p:animEffect>
                                  </p:childTnLst>
                                </p:cTn>
                              </p:par>
                              <p:par>
                                <p:cTn id="10" presetID="53" presetClass="entr" presetSubtype="16" fill="hold" nodeType="withEffect">
                                  <p:stCondLst>
                                    <p:cond delay="0"/>
                                  </p:stCondLst>
                                  <p:childTnLst>
                                    <p:set>
                                      <p:cBhvr>
                                        <p:cTn id="11" dur="1" fill="hold">
                                          <p:stCondLst>
                                            <p:cond delay="0"/>
                                          </p:stCondLst>
                                        </p:cTn>
                                        <p:tgtEl>
                                          <p:spTgt spid="800"/>
                                        </p:tgtEl>
                                        <p:attrNameLst>
                                          <p:attrName>style.visibility</p:attrName>
                                        </p:attrNameLst>
                                      </p:cBhvr>
                                      <p:to>
                                        <p:strVal val="visible"/>
                                      </p:to>
                                    </p:set>
                                    <p:anim calcmode="lin" valueType="num">
                                      <p:cBhvr>
                                        <p:cTn id="12" dur="500" fill="hold"/>
                                        <p:tgtEl>
                                          <p:spTgt spid="800"/>
                                        </p:tgtEl>
                                        <p:attrNameLst>
                                          <p:attrName>ppt_w</p:attrName>
                                        </p:attrNameLst>
                                      </p:cBhvr>
                                      <p:tavLst>
                                        <p:tav tm="0">
                                          <p:val>
                                            <p:fltVal val="0"/>
                                          </p:val>
                                        </p:tav>
                                        <p:tav tm="100000">
                                          <p:val>
                                            <p:strVal val="#ppt_w"/>
                                          </p:val>
                                        </p:tav>
                                      </p:tavLst>
                                    </p:anim>
                                    <p:anim calcmode="lin" valueType="num">
                                      <p:cBhvr>
                                        <p:cTn id="13" dur="500" fill="hold"/>
                                        <p:tgtEl>
                                          <p:spTgt spid="800"/>
                                        </p:tgtEl>
                                        <p:attrNameLst>
                                          <p:attrName>ppt_h</p:attrName>
                                        </p:attrNameLst>
                                      </p:cBhvr>
                                      <p:tavLst>
                                        <p:tav tm="0">
                                          <p:val>
                                            <p:fltVal val="0"/>
                                          </p:val>
                                        </p:tav>
                                        <p:tav tm="100000">
                                          <p:val>
                                            <p:strVal val="#ppt_h"/>
                                          </p:val>
                                        </p:tav>
                                      </p:tavLst>
                                    </p:anim>
                                    <p:animEffect transition="in" filter="fade">
                                      <p:cBhvr>
                                        <p:cTn id="14" dur="500"/>
                                        <p:tgtEl>
                                          <p:spTgt spid="800"/>
                                        </p:tgtEl>
                                      </p:cBhvr>
                                    </p:animEffect>
                                  </p:childTnLst>
                                </p:cTn>
                              </p:par>
                              <p:par>
                                <p:cTn id="15" presetID="53" presetClass="entr" presetSubtype="16" fill="hold" nodeType="withEffect">
                                  <p:stCondLst>
                                    <p:cond delay="0"/>
                                  </p:stCondLst>
                                  <p:childTnLst>
                                    <p:set>
                                      <p:cBhvr>
                                        <p:cTn id="16" dur="1" fill="hold">
                                          <p:stCondLst>
                                            <p:cond delay="0"/>
                                          </p:stCondLst>
                                        </p:cTn>
                                        <p:tgtEl>
                                          <p:spTgt spid="565"/>
                                        </p:tgtEl>
                                        <p:attrNameLst>
                                          <p:attrName>style.visibility</p:attrName>
                                        </p:attrNameLst>
                                      </p:cBhvr>
                                      <p:to>
                                        <p:strVal val="visible"/>
                                      </p:to>
                                    </p:set>
                                    <p:anim calcmode="lin" valueType="num">
                                      <p:cBhvr>
                                        <p:cTn id="17" dur="500" fill="hold"/>
                                        <p:tgtEl>
                                          <p:spTgt spid="565"/>
                                        </p:tgtEl>
                                        <p:attrNameLst>
                                          <p:attrName>ppt_w</p:attrName>
                                        </p:attrNameLst>
                                      </p:cBhvr>
                                      <p:tavLst>
                                        <p:tav tm="0">
                                          <p:val>
                                            <p:fltVal val="0"/>
                                          </p:val>
                                        </p:tav>
                                        <p:tav tm="100000">
                                          <p:val>
                                            <p:strVal val="#ppt_w"/>
                                          </p:val>
                                        </p:tav>
                                      </p:tavLst>
                                    </p:anim>
                                    <p:anim calcmode="lin" valueType="num">
                                      <p:cBhvr>
                                        <p:cTn id="18" dur="500" fill="hold"/>
                                        <p:tgtEl>
                                          <p:spTgt spid="565"/>
                                        </p:tgtEl>
                                        <p:attrNameLst>
                                          <p:attrName>ppt_h</p:attrName>
                                        </p:attrNameLst>
                                      </p:cBhvr>
                                      <p:tavLst>
                                        <p:tav tm="0">
                                          <p:val>
                                            <p:fltVal val="0"/>
                                          </p:val>
                                        </p:tav>
                                        <p:tav tm="100000">
                                          <p:val>
                                            <p:strVal val="#ppt_h"/>
                                          </p:val>
                                        </p:tav>
                                      </p:tavLst>
                                    </p:anim>
                                    <p:animEffect transition="in" filter="fade">
                                      <p:cBhvr>
                                        <p:cTn id="19" dur="500"/>
                                        <p:tgtEl>
                                          <p:spTgt spid="565"/>
                                        </p:tgtEl>
                                      </p:cBhvr>
                                    </p:animEffect>
                                  </p:childTnLst>
                                </p:cTn>
                              </p:par>
                              <p:par>
                                <p:cTn id="20" presetID="53" presetClass="entr" presetSubtype="16" fill="hold" nodeType="withEffect">
                                  <p:stCondLst>
                                    <p:cond delay="0"/>
                                  </p:stCondLst>
                                  <p:childTnLst>
                                    <p:set>
                                      <p:cBhvr>
                                        <p:cTn id="21" dur="1" fill="hold">
                                          <p:stCondLst>
                                            <p:cond delay="0"/>
                                          </p:stCondLst>
                                        </p:cTn>
                                        <p:tgtEl>
                                          <p:spTgt spid="564"/>
                                        </p:tgtEl>
                                        <p:attrNameLst>
                                          <p:attrName>style.visibility</p:attrName>
                                        </p:attrNameLst>
                                      </p:cBhvr>
                                      <p:to>
                                        <p:strVal val="visible"/>
                                      </p:to>
                                    </p:set>
                                    <p:anim calcmode="lin" valueType="num">
                                      <p:cBhvr>
                                        <p:cTn id="22" dur="500" fill="hold"/>
                                        <p:tgtEl>
                                          <p:spTgt spid="564"/>
                                        </p:tgtEl>
                                        <p:attrNameLst>
                                          <p:attrName>ppt_w</p:attrName>
                                        </p:attrNameLst>
                                      </p:cBhvr>
                                      <p:tavLst>
                                        <p:tav tm="0">
                                          <p:val>
                                            <p:fltVal val="0"/>
                                          </p:val>
                                        </p:tav>
                                        <p:tav tm="100000">
                                          <p:val>
                                            <p:strVal val="#ppt_w"/>
                                          </p:val>
                                        </p:tav>
                                      </p:tavLst>
                                    </p:anim>
                                    <p:anim calcmode="lin" valueType="num">
                                      <p:cBhvr>
                                        <p:cTn id="23" dur="500" fill="hold"/>
                                        <p:tgtEl>
                                          <p:spTgt spid="564"/>
                                        </p:tgtEl>
                                        <p:attrNameLst>
                                          <p:attrName>ppt_h</p:attrName>
                                        </p:attrNameLst>
                                      </p:cBhvr>
                                      <p:tavLst>
                                        <p:tav tm="0">
                                          <p:val>
                                            <p:fltVal val="0"/>
                                          </p:val>
                                        </p:tav>
                                        <p:tav tm="100000">
                                          <p:val>
                                            <p:strVal val="#ppt_h"/>
                                          </p:val>
                                        </p:tav>
                                      </p:tavLst>
                                    </p:anim>
                                    <p:animEffect transition="in" filter="fade">
                                      <p:cBhvr>
                                        <p:cTn id="24" dur="500"/>
                                        <p:tgtEl>
                                          <p:spTgt spid="564"/>
                                        </p:tgtEl>
                                      </p:cBhvr>
                                    </p:animEffect>
                                  </p:childTnLst>
                                </p:cTn>
                              </p:par>
                              <p:par>
                                <p:cTn id="25" presetID="53" presetClass="entr" presetSubtype="16"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fltVal val="0"/>
                                          </p:val>
                                        </p:tav>
                                        <p:tav tm="100000">
                                          <p:val>
                                            <p:strVal val="#ppt_w"/>
                                          </p:val>
                                        </p:tav>
                                      </p:tavLst>
                                    </p:anim>
                                    <p:anim calcmode="lin" valueType="num">
                                      <p:cBhvr>
                                        <p:cTn id="28" dur="500" fill="hold"/>
                                        <p:tgtEl>
                                          <p:spTgt spid="97"/>
                                        </p:tgtEl>
                                        <p:attrNameLst>
                                          <p:attrName>ppt_h</p:attrName>
                                        </p:attrNameLst>
                                      </p:cBhvr>
                                      <p:tavLst>
                                        <p:tav tm="0">
                                          <p:val>
                                            <p:fltVal val="0"/>
                                          </p:val>
                                        </p:tav>
                                        <p:tav tm="100000">
                                          <p:val>
                                            <p:strVal val="#ppt_h"/>
                                          </p:val>
                                        </p:tav>
                                      </p:tavLst>
                                    </p:anim>
                                    <p:animEffect transition="in" filter="fade">
                                      <p:cBhvr>
                                        <p:cTn id="29" dur="500"/>
                                        <p:tgtEl>
                                          <p:spTgt spid="9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500" fill="hold"/>
                                        <p:tgtEl>
                                          <p:spTgt spid="98"/>
                                        </p:tgtEl>
                                        <p:attrNameLst>
                                          <p:attrName>ppt_w</p:attrName>
                                        </p:attrNameLst>
                                      </p:cBhvr>
                                      <p:tavLst>
                                        <p:tav tm="0">
                                          <p:val>
                                            <p:fltVal val="0"/>
                                          </p:val>
                                        </p:tav>
                                        <p:tav tm="100000">
                                          <p:val>
                                            <p:strVal val="#ppt_w"/>
                                          </p:val>
                                        </p:tav>
                                      </p:tavLst>
                                    </p:anim>
                                    <p:anim calcmode="lin" valueType="num">
                                      <p:cBhvr>
                                        <p:cTn id="33" dur="500" fill="hold"/>
                                        <p:tgtEl>
                                          <p:spTgt spid="98"/>
                                        </p:tgtEl>
                                        <p:attrNameLst>
                                          <p:attrName>ppt_h</p:attrName>
                                        </p:attrNameLst>
                                      </p:cBhvr>
                                      <p:tavLst>
                                        <p:tav tm="0">
                                          <p:val>
                                            <p:fltVal val="0"/>
                                          </p:val>
                                        </p:tav>
                                        <p:tav tm="100000">
                                          <p:val>
                                            <p:strVal val="#ppt_h"/>
                                          </p:val>
                                        </p:tav>
                                      </p:tavLst>
                                    </p:anim>
                                    <p:animEffect transition="in" filter="fade">
                                      <p:cBhvr>
                                        <p:cTn id="34" dur="500"/>
                                        <p:tgtEl>
                                          <p:spTgt spid="9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p:cTn id="37" dur="500" fill="hold"/>
                                        <p:tgtEl>
                                          <p:spTgt spid="99"/>
                                        </p:tgtEl>
                                        <p:attrNameLst>
                                          <p:attrName>ppt_w</p:attrName>
                                        </p:attrNameLst>
                                      </p:cBhvr>
                                      <p:tavLst>
                                        <p:tav tm="0">
                                          <p:val>
                                            <p:fltVal val="0"/>
                                          </p:val>
                                        </p:tav>
                                        <p:tav tm="100000">
                                          <p:val>
                                            <p:strVal val="#ppt_w"/>
                                          </p:val>
                                        </p:tav>
                                      </p:tavLst>
                                    </p:anim>
                                    <p:anim calcmode="lin" valueType="num">
                                      <p:cBhvr>
                                        <p:cTn id="38" dur="500" fill="hold"/>
                                        <p:tgtEl>
                                          <p:spTgt spid="99"/>
                                        </p:tgtEl>
                                        <p:attrNameLst>
                                          <p:attrName>ppt_h</p:attrName>
                                        </p:attrNameLst>
                                      </p:cBhvr>
                                      <p:tavLst>
                                        <p:tav tm="0">
                                          <p:val>
                                            <p:fltVal val="0"/>
                                          </p:val>
                                        </p:tav>
                                        <p:tav tm="100000">
                                          <p:val>
                                            <p:strVal val="#ppt_h"/>
                                          </p:val>
                                        </p:tav>
                                      </p:tavLst>
                                    </p:anim>
                                    <p:animEffect transition="in" filter="fade">
                                      <p:cBhvr>
                                        <p:cTn id="39" dur="500"/>
                                        <p:tgtEl>
                                          <p:spTgt spid="99"/>
                                        </p:tgtEl>
                                      </p:cBhvr>
                                    </p:animEffect>
                                  </p:childTnLst>
                                </p:cTn>
                              </p:par>
                              <p:par>
                                <p:cTn id="40" presetID="53" presetClass="entr" presetSubtype="16" fill="hold" nodeType="with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p:cTn id="42" dur="500" fill="hold"/>
                                        <p:tgtEl>
                                          <p:spTgt spid="101"/>
                                        </p:tgtEl>
                                        <p:attrNameLst>
                                          <p:attrName>ppt_w</p:attrName>
                                        </p:attrNameLst>
                                      </p:cBhvr>
                                      <p:tavLst>
                                        <p:tav tm="0">
                                          <p:val>
                                            <p:fltVal val="0"/>
                                          </p:val>
                                        </p:tav>
                                        <p:tav tm="100000">
                                          <p:val>
                                            <p:strVal val="#ppt_w"/>
                                          </p:val>
                                        </p:tav>
                                      </p:tavLst>
                                    </p:anim>
                                    <p:anim calcmode="lin" valueType="num">
                                      <p:cBhvr>
                                        <p:cTn id="43" dur="500" fill="hold"/>
                                        <p:tgtEl>
                                          <p:spTgt spid="101"/>
                                        </p:tgtEl>
                                        <p:attrNameLst>
                                          <p:attrName>ppt_h</p:attrName>
                                        </p:attrNameLst>
                                      </p:cBhvr>
                                      <p:tavLst>
                                        <p:tav tm="0">
                                          <p:val>
                                            <p:fltVal val="0"/>
                                          </p:val>
                                        </p:tav>
                                        <p:tav tm="100000">
                                          <p:val>
                                            <p:strVal val="#ppt_h"/>
                                          </p:val>
                                        </p:tav>
                                      </p:tavLst>
                                    </p:anim>
                                    <p:animEffect transition="in" filter="fade">
                                      <p:cBhvr>
                                        <p:cTn id="44" dur="500"/>
                                        <p:tgtEl>
                                          <p:spTgt spid="10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32"/>
                                        </p:tgtEl>
                                        <p:attrNameLst>
                                          <p:attrName>style.visibility</p:attrName>
                                        </p:attrNameLst>
                                      </p:cBhvr>
                                      <p:to>
                                        <p:strVal val="visible"/>
                                      </p:to>
                                    </p:set>
                                    <p:anim calcmode="lin" valueType="num">
                                      <p:cBhvr>
                                        <p:cTn id="47" dur="500" fill="hold"/>
                                        <p:tgtEl>
                                          <p:spTgt spid="332"/>
                                        </p:tgtEl>
                                        <p:attrNameLst>
                                          <p:attrName>ppt_w</p:attrName>
                                        </p:attrNameLst>
                                      </p:cBhvr>
                                      <p:tavLst>
                                        <p:tav tm="0">
                                          <p:val>
                                            <p:fltVal val="0"/>
                                          </p:val>
                                        </p:tav>
                                        <p:tav tm="100000">
                                          <p:val>
                                            <p:strVal val="#ppt_w"/>
                                          </p:val>
                                        </p:tav>
                                      </p:tavLst>
                                    </p:anim>
                                    <p:anim calcmode="lin" valueType="num">
                                      <p:cBhvr>
                                        <p:cTn id="48" dur="500" fill="hold"/>
                                        <p:tgtEl>
                                          <p:spTgt spid="332"/>
                                        </p:tgtEl>
                                        <p:attrNameLst>
                                          <p:attrName>ppt_h</p:attrName>
                                        </p:attrNameLst>
                                      </p:cBhvr>
                                      <p:tavLst>
                                        <p:tav tm="0">
                                          <p:val>
                                            <p:fltVal val="0"/>
                                          </p:val>
                                        </p:tav>
                                        <p:tav tm="100000">
                                          <p:val>
                                            <p:strVal val="#ppt_h"/>
                                          </p:val>
                                        </p:tav>
                                      </p:tavLst>
                                    </p:anim>
                                    <p:animEffect transition="in" filter="fade">
                                      <p:cBhvr>
                                        <p:cTn id="49" dur="500"/>
                                        <p:tgtEl>
                                          <p:spTgt spid="3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96"/>
                                        </p:tgtEl>
                                        <p:attrNameLst>
                                          <p:attrName>style.visibility</p:attrName>
                                        </p:attrNameLst>
                                      </p:cBhvr>
                                      <p:to>
                                        <p:strVal val="visible"/>
                                      </p:to>
                                    </p:set>
                                    <p:anim calcmode="lin" valueType="num">
                                      <p:cBhvr>
                                        <p:cTn id="52" dur="500" fill="hold"/>
                                        <p:tgtEl>
                                          <p:spTgt spid="796"/>
                                        </p:tgtEl>
                                        <p:attrNameLst>
                                          <p:attrName>ppt_w</p:attrName>
                                        </p:attrNameLst>
                                      </p:cBhvr>
                                      <p:tavLst>
                                        <p:tav tm="0">
                                          <p:val>
                                            <p:fltVal val="0"/>
                                          </p:val>
                                        </p:tav>
                                        <p:tav tm="100000">
                                          <p:val>
                                            <p:strVal val="#ppt_w"/>
                                          </p:val>
                                        </p:tav>
                                      </p:tavLst>
                                    </p:anim>
                                    <p:anim calcmode="lin" valueType="num">
                                      <p:cBhvr>
                                        <p:cTn id="53" dur="500" fill="hold"/>
                                        <p:tgtEl>
                                          <p:spTgt spid="796"/>
                                        </p:tgtEl>
                                        <p:attrNameLst>
                                          <p:attrName>ppt_h</p:attrName>
                                        </p:attrNameLst>
                                      </p:cBhvr>
                                      <p:tavLst>
                                        <p:tav tm="0">
                                          <p:val>
                                            <p:fltVal val="0"/>
                                          </p:val>
                                        </p:tav>
                                        <p:tav tm="100000">
                                          <p:val>
                                            <p:strVal val="#ppt_h"/>
                                          </p:val>
                                        </p:tav>
                                      </p:tavLst>
                                    </p:anim>
                                    <p:animEffect transition="in" filter="fade">
                                      <p:cBhvr>
                                        <p:cTn id="54" dur="500"/>
                                        <p:tgtEl>
                                          <p:spTgt spid="79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797"/>
                                        </p:tgtEl>
                                        <p:attrNameLst>
                                          <p:attrName>style.visibility</p:attrName>
                                        </p:attrNameLst>
                                      </p:cBhvr>
                                      <p:to>
                                        <p:strVal val="visible"/>
                                      </p:to>
                                    </p:set>
                                    <p:anim calcmode="lin" valueType="num">
                                      <p:cBhvr>
                                        <p:cTn id="57" dur="500" fill="hold"/>
                                        <p:tgtEl>
                                          <p:spTgt spid="797"/>
                                        </p:tgtEl>
                                        <p:attrNameLst>
                                          <p:attrName>ppt_w</p:attrName>
                                        </p:attrNameLst>
                                      </p:cBhvr>
                                      <p:tavLst>
                                        <p:tav tm="0">
                                          <p:val>
                                            <p:fltVal val="0"/>
                                          </p:val>
                                        </p:tav>
                                        <p:tav tm="100000">
                                          <p:val>
                                            <p:strVal val="#ppt_w"/>
                                          </p:val>
                                        </p:tav>
                                      </p:tavLst>
                                    </p:anim>
                                    <p:anim calcmode="lin" valueType="num">
                                      <p:cBhvr>
                                        <p:cTn id="58" dur="500" fill="hold"/>
                                        <p:tgtEl>
                                          <p:spTgt spid="797"/>
                                        </p:tgtEl>
                                        <p:attrNameLst>
                                          <p:attrName>ppt_h</p:attrName>
                                        </p:attrNameLst>
                                      </p:cBhvr>
                                      <p:tavLst>
                                        <p:tav tm="0">
                                          <p:val>
                                            <p:fltVal val="0"/>
                                          </p:val>
                                        </p:tav>
                                        <p:tav tm="100000">
                                          <p:val>
                                            <p:strVal val="#ppt_h"/>
                                          </p:val>
                                        </p:tav>
                                      </p:tavLst>
                                    </p:anim>
                                    <p:animEffect transition="in" filter="fade">
                                      <p:cBhvr>
                                        <p:cTn id="59" dur="500"/>
                                        <p:tgtEl>
                                          <p:spTgt spid="79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798"/>
                                        </p:tgtEl>
                                        <p:attrNameLst>
                                          <p:attrName>style.visibility</p:attrName>
                                        </p:attrNameLst>
                                      </p:cBhvr>
                                      <p:to>
                                        <p:strVal val="visible"/>
                                      </p:to>
                                    </p:set>
                                    <p:anim calcmode="lin" valueType="num">
                                      <p:cBhvr>
                                        <p:cTn id="62" dur="500" fill="hold"/>
                                        <p:tgtEl>
                                          <p:spTgt spid="798"/>
                                        </p:tgtEl>
                                        <p:attrNameLst>
                                          <p:attrName>ppt_w</p:attrName>
                                        </p:attrNameLst>
                                      </p:cBhvr>
                                      <p:tavLst>
                                        <p:tav tm="0">
                                          <p:val>
                                            <p:fltVal val="0"/>
                                          </p:val>
                                        </p:tav>
                                        <p:tav tm="100000">
                                          <p:val>
                                            <p:strVal val="#ppt_w"/>
                                          </p:val>
                                        </p:tav>
                                      </p:tavLst>
                                    </p:anim>
                                    <p:anim calcmode="lin" valueType="num">
                                      <p:cBhvr>
                                        <p:cTn id="63" dur="500" fill="hold"/>
                                        <p:tgtEl>
                                          <p:spTgt spid="798"/>
                                        </p:tgtEl>
                                        <p:attrNameLst>
                                          <p:attrName>ppt_h</p:attrName>
                                        </p:attrNameLst>
                                      </p:cBhvr>
                                      <p:tavLst>
                                        <p:tav tm="0">
                                          <p:val>
                                            <p:fltVal val="0"/>
                                          </p:val>
                                        </p:tav>
                                        <p:tav tm="100000">
                                          <p:val>
                                            <p:strVal val="#ppt_h"/>
                                          </p:val>
                                        </p:tav>
                                      </p:tavLst>
                                    </p:anim>
                                    <p:animEffect transition="in" filter="fade">
                                      <p:cBhvr>
                                        <p:cTn id="64" dur="500"/>
                                        <p:tgtEl>
                                          <p:spTgt spid="79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799"/>
                                        </p:tgtEl>
                                        <p:attrNameLst>
                                          <p:attrName>style.visibility</p:attrName>
                                        </p:attrNameLst>
                                      </p:cBhvr>
                                      <p:to>
                                        <p:strVal val="visible"/>
                                      </p:to>
                                    </p:set>
                                    <p:anim calcmode="lin" valueType="num">
                                      <p:cBhvr>
                                        <p:cTn id="67" dur="500" fill="hold"/>
                                        <p:tgtEl>
                                          <p:spTgt spid="799"/>
                                        </p:tgtEl>
                                        <p:attrNameLst>
                                          <p:attrName>ppt_w</p:attrName>
                                        </p:attrNameLst>
                                      </p:cBhvr>
                                      <p:tavLst>
                                        <p:tav tm="0">
                                          <p:val>
                                            <p:fltVal val="0"/>
                                          </p:val>
                                        </p:tav>
                                        <p:tav tm="100000">
                                          <p:val>
                                            <p:strVal val="#ppt_w"/>
                                          </p:val>
                                        </p:tav>
                                      </p:tavLst>
                                    </p:anim>
                                    <p:anim calcmode="lin" valueType="num">
                                      <p:cBhvr>
                                        <p:cTn id="68" dur="500" fill="hold"/>
                                        <p:tgtEl>
                                          <p:spTgt spid="799"/>
                                        </p:tgtEl>
                                        <p:attrNameLst>
                                          <p:attrName>ppt_h</p:attrName>
                                        </p:attrNameLst>
                                      </p:cBhvr>
                                      <p:tavLst>
                                        <p:tav tm="0">
                                          <p:val>
                                            <p:fltVal val="0"/>
                                          </p:val>
                                        </p:tav>
                                        <p:tav tm="100000">
                                          <p:val>
                                            <p:strVal val="#ppt_h"/>
                                          </p:val>
                                        </p:tav>
                                      </p:tavLst>
                                    </p:anim>
                                    <p:animEffect transition="in" filter="fade">
                                      <p:cBhvr>
                                        <p:cTn id="69" dur="500"/>
                                        <p:tgtEl>
                                          <p:spTgt spid="79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821"/>
                                        </p:tgtEl>
                                        <p:attrNameLst>
                                          <p:attrName>style.visibility</p:attrName>
                                        </p:attrNameLst>
                                      </p:cBhvr>
                                      <p:to>
                                        <p:strVal val="visible"/>
                                      </p:to>
                                    </p:set>
                                    <p:anim calcmode="lin" valueType="num">
                                      <p:cBhvr>
                                        <p:cTn id="72" dur="500" fill="hold"/>
                                        <p:tgtEl>
                                          <p:spTgt spid="821"/>
                                        </p:tgtEl>
                                        <p:attrNameLst>
                                          <p:attrName>ppt_w</p:attrName>
                                        </p:attrNameLst>
                                      </p:cBhvr>
                                      <p:tavLst>
                                        <p:tav tm="0">
                                          <p:val>
                                            <p:fltVal val="0"/>
                                          </p:val>
                                        </p:tav>
                                        <p:tav tm="100000">
                                          <p:val>
                                            <p:strVal val="#ppt_w"/>
                                          </p:val>
                                        </p:tav>
                                      </p:tavLst>
                                    </p:anim>
                                    <p:anim calcmode="lin" valueType="num">
                                      <p:cBhvr>
                                        <p:cTn id="73" dur="500" fill="hold"/>
                                        <p:tgtEl>
                                          <p:spTgt spid="821"/>
                                        </p:tgtEl>
                                        <p:attrNameLst>
                                          <p:attrName>ppt_h</p:attrName>
                                        </p:attrNameLst>
                                      </p:cBhvr>
                                      <p:tavLst>
                                        <p:tav tm="0">
                                          <p:val>
                                            <p:fltVal val="0"/>
                                          </p:val>
                                        </p:tav>
                                        <p:tav tm="100000">
                                          <p:val>
                                            <p:strVal val="#ppt_h"/>
                                          </p:val>
                                        </p:tav>
                                      </p:tavLst>
                                    </p:anim>
                                    <p:animEffect transition="in" filter="fade">
                                      <p:cBhvr>
                                        <p:cTn id="74" dur="500"/>
                                        <p:tgtEl>
                                          <p:spTgt spid="821"/>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822"/>
                                        </p:tgtEl>
                                        <p:attrNameLst>
                                          <p:attrName>style.visibility</p:attrName>
                                        </p:attrNameLst>
                                      </p:cBhvr>
                                      <p:to>
                                        <p:strVal val="visible"/>
                                      </p:to>
                                    </p:set>
                                    <p:anim calcmode="lin" valueType="num">
                                      <p:cBhvr>
                                        <p:cTn id="77" dur="500" fill="hold"/>
                                        <p:tgtEl>
                                          <p:spTgt spid="822"/>
                                        </p:tgtEl>
                                        <p:attrNameLst>
                                          <p:attrName>ppt_w</p:attrName>
                                        </p:attrNameLst>
                                      </p:cBhvr>
                                      <p:tavLst>
                                        <p:tav tm="0">
                                          <p:val>
                                            <p:fltVal val="0"/>
                                          </p:val>
                                        </p:tav>
                                        <p:tav tm="100000">
                                          <p:val>
                                            <p:strVal val="#ppt_w"/>
                                          </p:val>
                                        </p:tav>
                                      </p:tavLst>
                                    </p:anim>
                                    <p:anim calcmode="lin" valueType="num">
                                      <p:cBhvr>
                                        <p:cTn id="78" dur="500" fill="hold"/>
                                        <p:tgtEl>
                                          <p:spTgt spid="822"/>
                                        </p:tgtEl>
                                        <p:attrNameLst>
                                          <p:attrName>ppt_h</p:attrName>
                                        </p:attrNameLst>
                                      </p:cBhvr>
                                      <p:tavLst>
                                        <p:tav tm="0">
                                          <p:val>
                                            <p:fltVal val="0"/>
                                          </p:val>
                                        </p:tav>
                                        <p:tav tm="100000">
                                          <p:val>
                                            <p:strVal val="#ppt_h"/>
                                          </p:val>
                                        </p:tav>
                                      </p:tavLst>
                                    </p:anim>
                                    <p:animEffect transition="in" filter="fade">
                                      <p:cBhvr>
                                        <p:cTn id="79" dur="500"/>
                                        <p:tgtEl>
                                          <p:spTgt spid="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animBg="1"/>
      <p:bldP spid="98" grpId="0" animBg="1"/>
      <p:bldP spid="99" grpId="0" animBg="1"/>
      <p:bldP spid="332" grpId="0" animBg="1"/>
      <p:bldP spid="796" grpId="0" animBg="1"/>
      <p:bldP spid="797" grpId="0" animBg="1"/>
      <p:bldP spid="798" grpId="0" animBg="1"/>
      <p:bldP spid="799" grpId="0" animBg="1"/>
      <p:bldP spid="821" grpId="0" animBg="1"/>
      <p:bldP spid="8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352550" y="1945640"/>
            <a:ext cx="2980055" cy="458459"/>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a:cs typeface="+mn-ea"/>
                <a:sym typeface="+mn-lt"/>
              </a:rPr>
              <a:t>平时要熟悉紧急疏散的路线。</a:t>
            </a:r>
          </a:p>
        </p:txBody>
      </p:sp>
      <p:sp>
        <p:nvSpPr>
          <p:cNvPr id="8" name="文本框 7"/>
          <p:cNvSpPr txBox="1"/>
          <p:nvPr/>
        </p:nvSpPr>
        <p:spPr>
          <a:xfrm>
            <a:off x="6487160" y="1833880"/>
            <a:ext cx="3945255" cy="1087755"/>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浓烟中逃生，要用毛巾捂住嘴和鼻子，并尽量采取低姿势行走或爬行，头部尽量贴近地面，避免一氧化碳中毒。</a:t>
            </a:r>
          </a:p>
        </p:txBody>
      </p:sp>
      <p:sp>
        <p:nvSpPr>
          <p:cNvPr id="9" name="文本框 8"/>
          <p:cNvSpPr txBox="1"/>
          <p:nvPr/>
        </p:nvSpPr>
        <p:spPr>
          <a:xfrm>
            <a:off x="1352550" y="3280410"/>
            <a:ext cx="3506470" cy="1087755"/>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在楼上的人员要用牢固的绳子等物品，一头扎在固定物体上，沿绳子滑下逃生。</a:t>
            </a:r>
          </a:p>
        </p:txBody>
      </p:sp>
      <p:sp>
        <p:nvSpPr>
          <p:cNvPr id="10" name="文本框 9"/>
          <p:cNvSpPr txBox="1"/>
          <p:nvPr/>
        </p:nvSpPr>
        <p:spPr>
          <a:xfrm>
            <a:off x="6487160" y="3280410"/>
            <a:ext cx="3945255" cy="1393330"/>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扑救火灾时应当设置警戒区，进入警戒区的抢险人员应当佩戴个体防护装备，并采取适当手段消除毒物危害和高温危害。</a:t>
            </a:r>
          </a:p>
        </p:txBody>
      </p:sp>
      <p:sp>
        <p:nvSpPr>
          <p:cNvPr id="11" name="文本框 10"/>
          <p:cNvSpPr txBox="1"/>
          <p:nvPr/>
        </p:nvSpPr>
        <p:spPr>
          <a:xfrm>
            <a:off x="1352550" y="5033645"/>
            <a:ext cx="9487535" cy="755650"/>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扑救火灾时应注意保护重点部位。对易燃易爆或毒性物质等重点保护对象，要尽快实施冷却保护，并组织力量消灭其周围火源点，或将其排放、泄除、转移至安全地带。</a:t>
            </a:r>
          </a:p>
        </p:txBody>
      </p:sp>
      <p:sp>
        <p:nvSpPr>
          <p:cNvPr id="3" name="文本框 2"/>
          <p:cNvSpPr txBox="1"/>
          <p:nvPr/>
        </p:nvSpPr>
        <p:spPr>
          <a:xfrm>
            <a:off x="583565" y="1209675"/>
            <a:ext cx="2790825" cy="398780"/>
          </a:xfrm>
          <a:prstGeom prst="rect">
            <a:avLst/>
          </a:prstGeom>
          <a:noFill/>
        </p:spPr>
        <p:txBody>
          <a:bodyPr wrap="square" rtlCol="0" anchor="t">
            <a:spAutoFit/>
          </a:bodyPr>
          <a:lstStyle/>
          <a:p>
            <a:r>
              <a:rPr lang="zh-CN" altLang="en-US" sz="2000" b="1">
                <a:cs typeface="+mn-ea"/>
                <a:sym typeface="+mn-lt"/>
              </a:rPr>
              <a:t>火灾中如何避险</a:t>
            </a:r>
          </a:p>
        </p:txBody>
      </p:sp>
      <p:sp>
        <p:nvSpPr>
          <p:cNvPr id="4" name="文本框 3"/>
          <p:cNvSpPr txBox="1"/>
          <p:nvPr/>
        </p:nvSpPr>
        <p:spPr>
          <a:xfrm>
            <a:off x="678815" y="1927860"/>
            <a:ext cx="635000" cy="583565"/>
          </a:xfrm>
          <a:prstGeom prst="rect">
            <a:avLst/>
          </a:prstGeom>
          <a:noFill/>
        </p:spPr>
        <p:txBody>
          <a:bodyPr wrap="none" rtlCol="0">
            <a:spAutoFit/>
          </a:bodyPr>
          <a:lstStyle/>
          <a:p>
            <a:r>
              <a:rPr lang="en-US" altLang="zh-CN" sz="3200">
                <a:solidFill>
                  <a:schemeClr val="bg1">
                    <a:lumMod val="50000"/>
                  </a:schemeClr>
                </a:solidFill>
                <a:cs typeface="+mn-ea"/>
                <a:sym typeface="+mn-lt"/>
              </a:rPr>
              <a:t>01</a:t>
            </a:r>
          </a:p>
        </p:txBody>
      </p:sp>
      <p:sp>
        <p:nvSpPr>
          <p:cNvPr id="5" name="文本框 4"/>
          <p:cNvSpPr txBox="1"/>
          <p:nvPr/>
        </p:nvSpPr>
        <p:spPr>
          <a:xfrm>
            <a:off x="5778500" y="1945640"/>
            <a:ext cx="635000" cy="583565"/>
          </a:xfrm>
          <a:prstGeom prst="rect">
            <a:avLst/>
          </a:prstGeom>
          <a:noFill/>
        </p:spPr>
        <p:txBody>
          <a:bodyPr wrap="none" rtlCol="0">
            <a:spAutoFit/>
          </a:bodyPr>
          <a:lstStyle/>
          <a:p>
            <a:r>
              <a:rPr lang="en-US" altLang="zh-CN" sz="3200">
                <a:solidFill>
                  <a:schemeClr val="bg1">
                    <a:lumMod val="50000"/>
                  </a:schemeClr>
                </a:solidFill>
                <a:cs typeface="+mn-ea"/>
                <a:sym typeface="+mn-lt"/>
              </a:rPr>
              <a:t>02</a:t>
            </a:r>
          </a:p>
        </p:txBody>
      </p:sp>
      <p:sp>
        <p:nvSpPr>
          <p:cNvPr id="6" name="文本框 5"/>
          <p:cNvSpPr txBox="1"/>
          <p:nvPr/>
        </p:nvSpPr>
        <p:spPr>
          <a:xfrm>
            <a:off x="678815" y="3288030"/>
            <a:ext cx="635000" cy="583565"/>
          </a:xfrm>
          <a:prstGeom prst="rect">
            <a:avLst/>
          </a:prstGeom>
          <a:noFill/>
        </p:spPr>
        <p:txBody>
          <a:bodyPr wrap="none" rtlCol="0">
            <a:spAutoFit/>
          </a:bodyPr>
          <a:lstStyle/>
          <a:p>
            <a:r>
              <a:rPr lang="en-US" altLang="zh-CN" sz="3200">
                <a:solidFill>
                  <a:schemeClr val="bg1">
                    <a:lumMod val="50000"/>
                  </a:schemeClr>
                </a:solidFill>
                <a:cs typeface="+mn-ea"/>
                <a:sym typeface="+mn-lt"/>
              </a:rPr>
              <a:t>03</a:t>
            </a:r>
          </a:p>
        </p:txBody>
      </p:sp>
      <p:sp>
        <p:nvSpPr>
          <p:cNvPr id="12" name="文本框 11"/>
          <p:cNvSpPr txBox="1"/>
          <p:nvPr/>
        </p:nvSpPr>
        <p:spPr>
          <a:xfrm>
            <a:off x="5778500" y="3356610"/>
            <a:ext cx="635000" cy="583565"/>
          </a:xfrm>
          <a:prstGeom prst="rect">
            <a:avLst/>
          </a:prstGeom>
          <a:noFill/>
        </p:spPr>
        <p:txBody>
          <a:bodyPr wrap="none" rtlCol="0">
            <a:spAutoFit/>
          </a:bodyPr>
          <a:lstStyle/>
          <a:p>
            <a:r>
              <a:rPr lang="en-US" altLang="zh-CN" sz="3200">
                <a:solidFill>
                  <a:schemeClr val="bg1">
                    <a:lumMod val="50000"/>
                  </a:schemeClr>
                </a:solidFill>
                <a:cs typeface="+mn-ea"/>
                <a:sym typeface="+mn-lt"/>
              </a:rPr>
              <a:t>04</a:t>
            </a:r>
          </a:p>
        </p:txBody>
      </p:sp>
      <p:sp>
        <p:nvSpPr>
          <p:cNvPr id="13" name="文本框 12"/>
          <p:cNvSpPr txBox="1"/>
          <p:nvPr/>
        </p:nvSpPr>
        <p:spPr>
          <a:xfrm>
            <a:off x="678815" y="5033645"/>
            <a:ext cx="635000" cy="583565"/>
          </a:xfrm>
          <a:prstGeom prst="rect">
            <a:avLst/>
          </a:prstGeom>
          <a:noFill/>
        </p:spPr>
        <p:txBody>
          <a:bodyPr wrap="none" rtlCol="0">
            <a:spAutoFit/>
          </a:bodyPr>
          <a:lstStyle/>
          <a:p>
            <a:r>
              <a:rPr lang="en-US" altLang="zh-CN" sz="3200">
                <a:solidFill>
                  <a:schemeClr val="bg1">
                    <a:lumMod val="50000"/>
                  </a:schemeClr>
                </a:solidFill>
                <a:cs typeface="+mn-ea"/>
                <a:sym typeface="+mn-lt"/>
              </a:rPr>
              <a:t>05</a:t>
            </a:r>
          </a:p>
        </p:txBody>
      </p:sp>
      <p:sp>
        <p:nvSpPr>
          <p:cNvPr id="14" name="文本框 13">
            <a:extLst>
              <a:ext uri="{FF2B5EF4-FFF2-40B4-BE49-F238E27FC236}">
                <a16:creationId xmlns:a16="http://schemas.microsoft.com/office/drawing/2014/main" xmlns="" id="{C414F41F-88AA-956B-49DB-A0CC60A1DF5B}"/>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灭火的基本方法</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1000760" y="2122805"/>
            <a:ext cx="10129520" cy="873957"/>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a:cs typeface="+mn-ea"/>
                <a:sym typeface="+mn-lt"/>
              </a:rPr>
              <a:t>经统计，每年1、2月份，正值冬季以及其中的农历春节等许多节庆日，期间由于用电多、秦岭-淮河以北地区的供暖需求以及节庆日烟花爆竹燃放集中等情况的影响，使其成为全年火灾高发时期。</a:t>
            </a:r>
          </a:p>
        </p:txBody>
      </p:sp>
      <p:sp>
        <p:nvSpPr>
          <p:cNvPr id="136" name="文本框 135"/>
          <p:cNvSpPr txBox="1"/>
          <p:nvPr/>
        </p:nvSpPr>
        <p:spPr>
          <a:xfrm>
            <a:off x="1000760" y="4030345"/>
            <a:ext cx="4536440" cy="1753235"/>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a:cs typeface="+mn-ea"/>
                <a:sym typeface="+mn-lt"/>
              </a:rPr>
              <a:t>由于高层建筑的竖向井道相对较多、人员疏散非常困难以及易引起火灾的因素较多，因此一旦发生火灾，消防和人员疏散难度相对较大，极易造成大量人员伤亡及财产损失。</a:t>
            </a:r>
          </a:p>
        </p:txBody>
      </p:sp>
      <p:sp>
        <p:nvSpPr>
          <p:cNvPr id="143" name="矩形 142"/>
          <p:cNvSpPr/>
          <p:nvPr/>
        </p:nvSpPr>
        <p:spPr>
          <a:xfrm>
            <a:off x="1113407" y="3652422"/>
            <a:ext cx="2292350" cy="276860"/>
          </a:xfrm>
          <a:prstGeom prst="rect">
            <a:avLst/>
          </a:prstGeom>
        </p:spPr>
        <p:txBody>
          <a:bodyPr wrap="none" lIns="0" tIns="0" rIns="0" bIns="0">
            <a:spAutoFit/>
          </a:bodyPr>
          <a:lstStyle/>
          <a:p>
            <a:r>
              <a:rPr lang="zh-CN" altLang="en-US" b="1" dirty="0">
                <a:solidFill>
                  <a:schemeClr val="tx1"/>
                </a:solidFill>
                <a:cs typeface="+mn-ea"/>
                <a:sym typeface="+mn-lt"/>
              </a:rPr>
              <a:t>高层建筑易发火灾原因</a:t>
            </a:r>
          </a:p>
        </p:txBody>
      </p:sp>
      <p:sp>
        <p:nvSpPr>
          <p:cNvPr id="4" name="文本框 3"/>
          <p:cNvSpPr txBox="1"/>
          <p:nvPr/>
        </p:nvSpPr>
        <p:spPr>
          <a:xfrm>
            <a:off x="1000760" y="1116330"/>
            <a:ext cx="3166110" cy="398780"/>
          </a:xfrm>
          <a:prstGeom prst="rect">
            <a:avLst/>
          </a:prstGeom>
          <a:noFill/>
        </p:spPr>
        <p:txBody>
          <a:bodyPr wrap="square" rtlCol="0" anchor="t">
            <a:spAutoFit/>
          </a:bodyPr>
          <a:lstStyle/>
          <a:p>
            <a:r>
              <a:rPr lang="zh-CN" altLang="en-US" sz="2000" b="1">
                <a:cs typeface="+mn-ea"/>
                <a:sym typeface="+mn-lt"/>
              </a:rPr>
              <a:t>火灾事故数据统计分析</a:t>
            </a:r>
          </a:p>
        </p:txBody>
      </p:sp>
      <p:sp>
        <p:nvSpPr>
          <p:cNvPr id="5" name="文本框 4"/>
          <p:cNvSpPr txBox="1"/>
          <p:nvPr/>
        </p:nvSpPr>
        <p:spPr>
          <a:xfrm>
            <a:off x="1000760" y="1754505"/>
            <a:ext cx="3945890" cy="368300"/>
          </a:xfrm>
          <a:prstGeom prst="rect">
            <a:avLst/>
          </a:prstGeom>
          <a:noFill/>
        </p:spPr>
        <p:txBody>
          <a:bodyPr wrap="square" rtlCol="0" anchor="t">
            <a:spAutoFit/>
          </a:bodyPr>
          <a:lstStyle/>
          <a:p>
            <a:r>
              <a:rPr lang="zh-CN" altLang="en-US" b="1">
                <a:cs typeface="+mn-ea"/>
                <a:sym typeface="+mn-lt"/>
              </a:rPr>
              <a:t>20XX年某市上半年火灾事故数据分析</a:t>
            </a:r>
          </a:p>
        </p:txBody>
      </p:sp>
      <p:pic>
        <p:nvPicPr>
          <p:cNvPr id="6" name="图片 5"/>
          <p:cNvPicPr>
            <a:picLocks noChangeAspect="1"/>
          </p:cNvPicPr>
          <p:nvPr/>
        </p:nvPicPr>
        <p:blipFill>
          <a:blip r:embed="rId4"/>
          <a:stretch>
            <a:fillRect/>
          </a:stretch>
        </p:blipFill>
        <p:spPr>
          <a:xfrm>
            <a:off x="5932170" y="3044825"/>
            <a:ext cx="5468620" cy="2898775"/>
          </a:xfrm>
          <a:prstGeom prst="rect">
            <a:avLst/>
          </a:prstGeom>
        </p:spPr>
      </p:pic>
      <p:sp>
        <p:nvSpPr>
          <p:cNvPr id="9" name="文本框 8">
            <a:extLst>
              <a:ext uri="{FF2B5EF4-FFF2-40B4-BE49-F238E27FC236}">
                <a16:creationId xmlns:a16="http://schemas.microsoft.com/office/drawing/2014/main" xmlns="" id="{977BC5C2-FB8C-FAE0-F643-F9B788614E66}"/>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灭火的基本方法</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5006975" y="1976120"/>
            <a:ext cx="1866265" cy="4332605"/>
            <a:chOff x="7778" y="2024"/>
            <a:chExt cx="3722" cy="8640"/>
          </a:xfrm>
        </p:grpSpPr>
        <p:pic>
          <p:nvPicPr>
            <p:cNvPr id="6" name="图片 5"/>
            <p:cNvPicPr/>
            <p:nvPr/>
          </p:nvPicPr>
          <p:blipFill>
            <a:blip r:embed="rId4" cstate="screen"/>
            <a:stretch>
              <a:fillRect/>
            </a:stretch>
          </p:blipFill>
          <p:spPr>
            <a:xfrm>
              <a:off x="7778" y="2024"/>
              <a:ext cx="3677" cy="8641"/>
            </a:xfrm>
            <a:prstGeom prst="rect">
              <a:avLst/>
            </a:prstGeom>
          </p:spPr>
        </p:pic>
        <p:pic>
          <p:nvPicPr>
            <p:cNvPr id="3" name="图片 2"/>
            <p:cNvPicPr/>
            <p:nvPr/>
          </p:nvPicPr>
          <p:blipFill>
            <a:blip r:embed="rId5"/>
            <a:stretch>
              <a:fillRect/>
            </a:stretch>
          </p:blipFill>
          <p:spPr>
            <a:xfrm>
              <a:off x="7824" y="2024"/>
              <a:ext cx="3677" cy="8641"/>
            </a:xfrm>
            <a:prstGeom prst="rect">
              <a:avLst/>
            </a:prstGeom>
            <a:effectLst/>
          </p:spPr>
        </p:pic>
      </p:grpSp>
      <p:sp>
        <p:nvSpPr>
          <p:cNvPr id="1683" name="文本框 1682"/>
          <p:cNvSpPr txBox="1"/>
          <p:nvPr/>
        </p:nvSpPr>
        <p:spPr>
          <a:xfrm>
            <a:off x="2957495" y="1975928"/>
            <a:ext cx="707412" cy="276860"/>
          </a:xfrm>
          <a:prstGeom prst="rect">
            <a:avLst/>
          </a:prstGeom>
          <a:noFill/>
        </p:spPr>
        <p:txBody>
          <a:bodyPr wrap="square" lIns="0" tIns="0" rIns="0" bIns="0" rtlCol="0">
            <a:spAutoFit/>
          </a:bodyPr>
          <a:lstStyle/>
          <a:p>
            <a:pPr algn="l"/>
            <a:r>
              <a:rPr lang="zh-CN" altLang="en-US" dirty="0">
                <a:solidFill>
                  <a:schemeClr val="tx1"/>
                </a:solidFill>
                <a:cs typeface="+mn-ea"/>
                <a:sym typeface="+mn-lt"/>
              </a:rPr>
              <a:t>灭火器</a:t>
            </a:r>
          </a:p>
        </p:txBody>
      </p:sp>
      <p:sp>
        <p:nvSpPr>
          <p:cNvPr id="1684" name="文本框 1683"/>
          <p:cNvSpPr txBox="1"/>
          <p:nvPr/>
        </p:nvSpPr>
        <p:spPr>
          <a:xfrm>
            <a:off x="2957495" y="2842068"/>
            <a:ext cx="1239520" cy="276860"/>
          </a:xfrm>
          <a:prstGeom prst="rect">
            <a:avLst/>
          </a:prstGeom>
          <a:noFill/>
        </p:spPr>
        <p:txBody>
          <a:bodyPr wrap="square" lIns="0" tIns="0" rIns="0" bIns="0" rtlCol="0">
            <a:spAutoFit/>
          </a:bodyPr>
          <a:lstStyle/>
          <a:p>
            <a:pPr algn="l"/>
            <a:r>
              <a:rPr lang="zh-CN" altLang="en-US" dirty="0">
                <a:solidFill>
                  <a:schemeClr val="tx1"/>
                </a:solidFill>
                <a:cs typeface="+mn-ea"/>
                <a:sym typeface="+mn-lt"/>
              </a:rPr>
              <a:t>手动报警器</a:t>
            </a:r>
          </a:p>
        </p:txBody>
      </p:sp>
      <p:sp>
        <p:nvSpPr>
          <p:cNvPr id="1685" name="文本框 1684"/>
          <p:cNvSpPr txBox="1"/>
          <p:nvPr/>
        </p:nvSpPr>
        <p:spPr>
          <a:xfrm>
            <a:off x="2957495" y="3708208"/>
            <a:ext cx="1239520" cy="276860"/>
          </a:xfrm>
          <a:prstGeom prst="rect">
            <a:avLst/>
          </a:prstGeom>
          <a:noFill/>
        </p:spPr>
        <p:txBody>
          <a:bodyPr wrap="square" lIns="0" tIns="0" rIns="0" bIns="0" rtlCol="0">
            <a:spAutoFit/>
          </a:bodyPr>
          <a:lstStyle/>
          <a:p>
            <a:pPr algn="l"/>
            <a:r>
              <a:rPr lang="zh-CN" altLang="en-US" dirty="0">
                <a:solidFill>
                  <a:schemeClr val="tx1"/>
                </a:solidFill>
                <a:cs typeface="+mn-ea"/>
                <a:sym typeface="+mn-lt"/>
              </a:rPr>
              <a:t>防毒面具</a:t>
            </a:r>
          </a:p>
        </p:txBody>
      </p:sp>
      <p:sp>
        <p:nvSpPr>
          <p:cNvPr id="1686" name="文本框 1685"/>
          <p:cNvSpPr txBox="1"/>
          <p:nvPr/>
        </p:nvSpPr>
        <p:spPr>
          <a:xfrm>
            <a:off x="2957495" y="5440488"/>
            <a:ext cx="1239520" cy="276860"/>
          </a:xfrm>
          <a:prstGeom prst="rect">
            <a:avLst/>
          </a:prstGeom>
          <a:noFill/>
        </p:spPr>
        <p:txBody>
          <a:bodyPr wrap="square" lIns="0" tIns="0" rIns="0" bIns="0" rtlCol="0">
            <a:spAutoFit/>
          </a:bodyPr>
          <a:lstStyle/>
          <a:p>
            <a:pPr algn="l"/>
            <a:r>
              <a:rPr lang="zh-CN" altLang="en-US" dirty="0">
                <a:solidFill>
                  <a:schemeClr val="tx1"/>
                </a:solidFill>
                <a:cs typeface="+mn-ea"/>
                <a:sym typeface="+mn-lt"/>
              </a:rPr>
              <a:t>室内消防栓</a:t>
            </a:r>
          </a:p>
        </p:txBody>
      </p:sp>
      <p:sp>
        <p:nvSpPr>
          <p:cNvPr id="1687" name="文本框 1686"/>
          <p:cNvSpPr txBox="1"/>
          <p:nvPr/>
        </p:nvSpPr>
        <p:spPr>
          <a:xfrm>
            <a:off x="2957495" y="4574348"/>
            <a:ext cx="1239520" cy="276860"/>
          </a:xfrm>
          <a:prstGeom prst="rect">
            <a:avLst/>
          </a:prstGeom>
          <a:noFill/>
        </p:spPr>
        <p:txBody>
          <a:bodyPr wrap="square" lIns="0" tIns="0" rIns="0" bIns="0" rtlCol="0">
            <a:spAutoFit/>
          </a:bodyPr>
          <a:lstStyle/>
          <a:p>
            <a:pPr algn="l"/>
            <a:r>
              <a:rPr lang="zh-CN" altLang="en-US" dirty="0">
                <a:solidFill>
                  <a:schemeClr val="tx1"/>
                </a:solidFill>
                <a:cs typeface="+mn-ea"/>
                <a:sym typeface="+mn-lt"/>
              </a:rPr>
              <a:t>室外消防栓</a:t>
            </a:r>
          </a:p>
        </p:txBody>
      </p:sp>
      <p:sp>
        <p:nvSpPr>
          <p:cNvPr id="1688" name="文本框 1687"/>
          <p:cNvSpPr txBox="1"/>
          <p:nvPr/>
        </p:nvSpPr>
        <p:spPr>
          <a:xfrm>
            <a:off x="8074873" y="2672419"/>
            <a:ext cx="1239520" cy="276225"/>
          </a:xfrm>
          <a:prstGeom prst="rect">
            <a:avLst/>
          </a:prstGeom>
          <a:noFill/>
        </p:spPr>
        <p:txBody>
          <a:bodyPr wrap="square" lIns="0" tIns="0" rIns="0" bIns="0" rtlCol="0">
            <a:spAutoFit/>
          </a:bodyPr>
          <a:lstStyle/>
          <a:p>
            <a:pPr algn="l"/>
            <a:r>
              <a:rPr lang="zh-CN" altLang="en-US" dirty="0">
                <a:solidFill>
                  <a:schemeClr val="tx1"/>
                </a:solidFill>
                <a:cs typeface="+mn-ea"/>
                <a:sym typeface="+mn-lt"/>
              </a:rPr>
              <a:t>烟雾报警器</a:t>
            </a:r>
          </a:p>
        </p:txBody>
      </p:sp>
      <p:sp>
        <p:nvSpPr>
          <p:cNvPr id="1689" name="文本框 1688"/>
          <p:cNvSpPr txBox="1"/>
          <p:nvPr/>
        </p:nvSpPr>
        <p:spPr>
          <a:xfrm>
            <a:off x="8074873" y="3468074"/>
            <a:ext cx="1239520" cy="276860"/>
          </a:xfrm>
          <a:prstGeom prst="rect">
            <a:avLst/>
          </a:prstGeom>
          <a:noFill/>
        </p:spPr>
        <p:txBody>
          <a:bodyPr wrap="square" lIns="0" tIns="0" rIns="0" bIns="0" rtlCol="0">
            <a:spAutoFit/>
          </a:bodyPr>
          <a:lstStyle/>
          <a:p>
            <a:pPr algn="l"/>
            <a:r>
              <a:rPr lang="zh-CN" altLang="en-US" dirty="0">
                <a:solidFill>
                  <a:schemeClr val="tx1"/>
                </a:solidFill>
                <a:cs typeface="+mn-ea"/>
                <a:sym typeface="+mn-lt"/>
              </a:rPr>
              <a:t>消防应急灯</a:t>
            </a:r>
          </a:p>
        </p:txBody>
      </p:sp>
      <p:sp>
        <p:nvSpPr>
          <p:cNvPr id="1690" name="文本框 1689"/>
          <p:cNvSpPr txBox="1"/>
          <p:nvPr/>
        </p:nvSpPr>
        <p:spPr>
          <a:xfrm>
            <a:off x="8074873" y="5060654"/>
            <a:ext cx="1239520" cy="276860"/>
          </a:xfrm>
          <a:prstGeom prst="rect">
            <a:avLst/>
          </a:prstGeom>
          <a:noFill/>
        </p:spPr>
        <p:txBody>
          <a:bodyPr wrap="square" lIns="0" tIns="0" rIns="0" bIns="0" rtlCol="0">
            <a:spAutoFit/>
          </a:bodyPr>
          <a:lstStyle/>
          <a:p>
            <a:pPr algn="l"/>
            <a:r>
              <a:rPr lang="zh-CN" altLang="en-US" dirty="0">
                <a:solidFill>
                  <a:schemeClr val="tx1"/>
                </a:solidFill>
                <a:cs typeface="+mn-ea"/>
                <a:sym typeface="+mn-lt"/>
              </a:rPr>
              <a:t>消防铲</a:t>
            </a:r>
          </a:p>
        </p:txBody>
      </p:sp>
      <p:sp>
        <p:nvSpPr>
          <p:cNvPr id="1691" name="文本框 1690"/>
          <p:cNvSpPr txBox="1"/>
          <p:nvPr/>
        </p:nvSpPr>
        <p:spPr>
          <a:xfrm>
            <a:off x="8074873" y="4264364"/>
            <a:ext cx="1239520" cy="276860"/>
          </a:xfrm>
          <a:prstGeom prst="rect">
            <a:avLst/>
          </a:prstGeom>
          <a:noFill/>
        </p:spPr>
        <p:txBody>
          <a:bodyPr wrap="square" lIns="0" tIns="0" rIns="0" bIns="0" rtlCol="0">
            <a:spAutoFit/>
          </a:bodyPr>
          <a:lstStyle/>
          <a:p>
            <a:pPr algn="l"/>
            <a:r>
              <a:rPr lang="zh-CN" altLang="en-US" dirty="0">
                <a:solidFill>
                  <a:schemeClr val="tx1"/>
                </a:solidFill>
                <a:cs typeface="+mn-ea"/>
                <a:sym typeface="+mn-lt"/>
              </a:rPr>
              <a:t>消防斧</a:t>
            </a:r>
          </a:p>
        </p:txBody>
      </p:sp>
      <p:sp>
        <p:nvSpPr>
          <p:cNvPr id="1692" name="文本框 1691"/>
          <p:cNvSpPr txBox="1"/>
          <p:nvPr/>
        </p:nvSpPr>
        <p:spPr>
          <a:xfrm>
            <a:off x="8074873" y="1876129"/>
            <a:ext cx="1239520" cy="276860"/>
          </a:xfrm>
          <a:prstGeom prst="rect">
            <a:avLst/>
          </a:prstGeom>
          <a:noFill/>
        </p:spPr>
        <p:txBody>
          <a:bodyPr wrap="square" lIns="0" tIns="0" rIns="0" bIns="0" rtlCol="0">
            <a:spAutoFit/>
          </a:bodyPr>
          <a:lstStyle/>
          <a:p>
            <a:pPr algn="l"/>
            <a:r>
              <a:rPr lang="zh-CN" altLang="en-US" dirty="0">
                <a:solidFill>
                  <a:schemeClr val="tx1"/>
                </a:solidFill>
                <a:cs typeface="+mn-ea"/>
                <a:sym typeface="+mn-lt"/>
              </a:rPr>
              <a:t>消防梯</a:t>
            </a:r>
          </a:p>
        </p:txBody>
      </p:sp>
      <p:sp>
        <p:nvSpPr>
          <p:cNvPr id="4" name="文本框 3"/>
          <p:cNvSpPr txBox="1"/>
          <p:nvPr/>
        </p:nvSpPr>
        <p:spPr>
          <a:xfrm>
            <a:off x="858520" y="1093470"/>
            <a:ext cx="2185035" cy="398780"/>
          </a:xfrm>
          <a:prstGeom prst="rect">
            <a:avLst/>
          </a:prstGeom>
          <a:noFill/>
        </p:spPr>
        <p:txBody>
          <a:bodyPr wrap="square" rtlCol="0" anchor="t">
            <a:spAutoFit/>
          </a:bodyPr>
          <a:lstStyle/>
          <a:p>
            <a:r>
              <a:rPr lang="zh-CN" altLang="en-US" sz="2000" b="1">
                <a:cs typeface="+mn-ea"/>
                <a:sym typeface="+mn-lt"/>
              </a:rPr>
              <a:t>常见的消防器材</a:t>
            </a:r>
          </a:p>
        </p:txBody>
      </p:sp>
      <p:cxnSp>
        <p:nvCxnSpPr>
          <p:cNvPr id="10" name="直接连接符 9"/>
          <p:cNvCxnSpPr/>
          <p:nvPr/>
        </p:nvCxnSpPr>
        <p:spPr>
          <a:xfrm>
            <a:off x="7769860" y="2331085"/>
            <a:ext cx="38385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7706995" y="3119120"/>
            <a:ext cx="38385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706995" y="3985260"/>
            <a:ext cx="38385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706995" y="4836795"/>
            <a:ext cx="38385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764780" y="5687060"/>
            <a:ext cx="38385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858520" y="2439670"/>
            <a:ext cx="38385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858520" y="3276600"/>
            <a:ext cx="38385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58520" y="4142740"/>
            <a:ext cx="38385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974090" y="5060950"/>
            <a:ext cx="38385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944880" y="5845810"/>
            <a:ext cx="383857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xmlns="" id="{8D3BB5D2-B14E-CFEF-8F99-21DE3876FF40}"/>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灭火的基本方法</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223144">
            <a:off x="3630425" y="1682621"/>
            <a:ext cx="2203087" cy="3867935"/>
            <a:chOff x="5765424" y="1710506"/>
            <a:chExt cx="2203087" cy="3867935"/>
          </a:xfrm>
        </p:grpSpPr>
        <p:pic>
          <p:nvPicPr>
            <p:cNvPr id="11" name="图片 10"/>
            <p:cNvPicPr>
              <a:picLocks noChangeAspect="1"/>
            </p:cNvPicPr>
            <p:nvPr/>
          </p:nvPicPr>
          <p:blipFill>
            <a:blip r:embed="rId2" cstate="screen">
              <a:duotone>
                <a:schemeClr val="accent5">
                  <a:shade val="45000"/>
                  <a:satMod val="135000"/>
                </a:schemeClr>
                <a:prstClr val="white"/>
              </a:duotone>
            </a:blip>
            <a:stretch>
              <a:fillRect/>
            </a:stretch>
          </p:blipFill>
          <p:spPr>
            <a:xfrm rot="900000">
              <a:off x="5811486" y="1710506"/>
              <a:ext cx="2157025" cy="3856786"/>
            </a:xfrm>
            <a:prstGeom prst="rect">
              <a:avLst/>
            </a:prstGeom>
          </p:spPr>
        </p:pic>
        <p:pic>
          <p:nvPicPr>
            <p:cNvPr id="8" name="图片 7"/>
            <p:cNvPicPr>
              <a:picLocks noChangeAspect="1"/>
            </p:cNvPicPr>
            <p:nvPr/>
          </p:nvPicPr>
          <p:blipFill>
            <a:blip r:embed="rId2" cstate="screen"/>
            <a:stretch>
              <a:fillRect/>
            </a:stretch>
          </p:blipFill>
          <p:spPr>
            <a:xfrm rot="900000">
              <a:off x="5765424" y="1721655"/>
              <a:ext cx="2157025" cy="3856786"/>
            </a:xfrm>
            <a:prstGeom prst="rect">
              <a:avLst/>
            </a:prstGeom>
          </p:spPr>
        </p:pic>
      </p:grpSp>
      <p:sp>
        <p:nvSpPr>
          <p:cNvPr id="22" name="文本框 21"/>
          <p:cNvSpPr txBox="1"/>
          <p:nvPr/>
        </p:nvSpPr>
        <p:spPr>
          <a:xfrm>
            <a:off x="7002781" y="1975840"/>
            <a:ext cx="4640630" cy="755650"/>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看压力表的指针是否处于绿色区域，如果是，则上下颠倒摇晃使干粉松动；</a:t>
            </a:r>
          </a:p>
        </p:txBody>
      </p:sp>
      <p:sp>
        <p:nvSpPr>
          <p:cNvPr id="23" name="文本框 22"/>
          <p:cNvSpPr txBox="1"/>
          <p:nvPr/>
        </p:nvSpPr>
        <p:spPr>
          <a:xfrm>
            <a:off x="7002780" y="2988589"/>
            <a:ext cx="4657233" cy="728533"/>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拉出保险销，之后一手握住软管，一手提住灭火器；</a:t>
            </a:r>
          </a:p>
        </p:txBody>
      </p:sp>
      <p:sp>
        <p:nvSpPr>
          <p:cNvPr id="24" name="文本框 23"/>
          <p:cNvSpPr txBox="1"/>
          <p:nvPr/>
        </p:nvSpPr>
        <p:spPr>
          <a:xfrm>
            <a:off x="7038976" y="3951037"/>
            <a:ext cx="4483377" cy="728533"/>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站在安全距离和上风口（距离火源约2-3米）用力压下压把，对准火焰根部喷射；</a:t>
            </a:r>
          </a:p>
        </p:txBody>
      </p:sp>
      <p:sp>
        <p:nvSpPr>
          <p:cNvPr id="25" name="文本框 24"/>
          <p:cNvSpPr txBox="1"/>
          <p:nvPr/>
        </p:nvSpPr>
        <p:spPr>
          <a:xfrm>
            <a:off x="7033073" y="4935503"/>
            <a:ext cx="4657235" cy="1060931"/>
          </a:xfrm>
          <a:prstGeom prst="rect">
            <a:avLst/>
          </a:prstGeom>
          <a:noFill/>
        </p:spPr>
        <p:txBody>
          <a:bodyPr wrap="square" lIns="91440" tIns="45720" rIns="91440" bIns="45720" rtlCol="0" anchor="t">
            <a:spAutoFit/>
          </a:bodyPr>
          <a:lstStyle/>
          <a:p>
            <a:pPr lvl="0" algn="l">
              <a:lnSpc>
                <a:spcPct val="120000"/>
              </a:lnSpc>
              <a:spcBef>
                <a:spcPts val="0"/>
              </a:spcBef>
              <a:spcAft>
                <a:spcPts val="0"/>
              </a:spcAft>
              <a:buClrTx/>
              <a:buSzTx/>
              <a:buFontTx/>
            </a:pPr>
            <a:r>
              <a:rPr lang="zh-CN" altLang="en-US">
                <a:cs typeface="+mn-ea"/>
                <a:sym typeface="+mn-lt"/>
              </a:rPr>
              <a:t>注意：经常检查灭火器压力表，指针应指在绿色区域，红色区域代表压力不足，黄色代表压力过高。</a:t>
            </a:r>
          </a:p>
        </p:txBody>
      </p:sp>
      <p:grpSp>
        <p:nvGrpSpPr>
          <p:cNvPr id="43" name="组合 42"/>
          <p:cNvGrpSpPr/>
          <p:nvPr/>
        </p:nvGrpSpPr>
        <p:grpSpPr>
          <a:xfrm>
            <a:off x="6505460" y="2167967"/>
            <a:ext cx="340453" cy="3271888"/>
            <a:chOff x="6403247" y="1806934"/>
            <a:chExt cx="340453" cy="3271888"/>
          </a:xfrm>
        </p:grpSpPr>
        <p:grpSp>
          <p:nvGrpSpPr>
            <p:cNvPr id="29" name="组合 28"/>
            <p:cNvGrpSpPr/>
            <p:nvPr/>
          </p:nvGrpSpPr>
          <p:grpSpPr>
            <a:xfrm>
              <a:off x="6403247" y="1806934"/>
              <a:ext cx="340453" cy="340453"/>
              <a:chOff x="6886312" y="1820621"/>
              <a:chExt cx="405749" cy="405749"/>
            </a:xfrm>
          </p:grpSpPr>
          <p:sp>
            <p:nvSpPr>
              <p:cNvPr id="27" name="椭圆 26"/>
              <p:cNvSpPr/>
              <p:nvPr/>
            </p:nvSpPr>
            <p:spPr>
              <a:xfrm>
                <a:off x="6969512" y="1895707"/>
                <a:ext cx="245327" cy="245327"/>
              </a:xfrm>
              <a:prstGeom prst="ellipse">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28" name="椭圆 27"/>
              <p:cNvSpPr/>
              <p:nvPr/>
            </p:nvSpPr>
            <p:spPr>
              <a:xfrm>
                <a:off x="6886312" y="1820621"/>
                <a:ext cx="405749" cy="405749"/>
              </a:xfrm>
              <a:prstGeom prst="ellipse">
                <a:avLst/>
              </a:prstGeom>
              <a:noFill/>
              <a:ln w="19050" cap="rnd">
                <a:solidFill>
                  <a:srgbClr val="B9412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30" name="组合 29"/>
            <p:cNvGrpSpPr/>
            <p:nvPr/>
          </p:nvGrpSpPr>
          <p:grpSpPr>
            <a:xfrm>
              <a:off x="6403247" y="2784079"/>
              <a:ext cx="340453" cy="340453"/>
              <a:chOff x="6886312" y="1820621"/>
              <a:chExt cx="405749" cy="405749"/>
            </a:xfrm>
          </p:grpSpPr>
          <p:sp>
            <p:nvSpPr>
              <p:cNvPr id="31" name="椭圆 30"/>
              <p:cNvSpPr/>
              <p:nvPr/>
            </p:nvSpPr>
            <p:spPr>
              <a:xfrm>
                <a:off x="6969512" y="1895707"/>
                <a:ext cx="245327" cy="245327"/>
              </a:xfrm>
              <a:prstGeom prst="ellipse">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2" name="椭圆 31"/>
              <p:cNvSpPr/>
              <p:nvPr/>
            </p:nvSpPr>
            <p:spPr>
              <a:xfrm>
                <a:off x="6886312" y="1820621"/>
                <a:ext cx="405749" cy="405749"/>
              </a:xfrm>
              <a:prstGeom prst="ellipse">
                <a:avLst/>
              </a:prstGeom>
              <a:noFill/>
              <a:ln w="19050" cap="rnd">
                <a:solidFill>
                  <a:srgbClr val="FB880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33" name="组合 32"/>
            <p:cNvGrpSpPr/>
            <p:nvPr/>
          </p:nvGrpSpPr>
          <p:grpSpPr>
            <a:xfrm>
              <a:off x="6403247" y="3761224"/>
              <a:ext cx="340453" cy="340453"/>
              <a:chOff x="6886312" y="1820621"/>
              <a:chExt cx="405749" cy="405749"/>
            </a:xfrm>
          </p:grpSpPr>
          <p:sp>
            <p:nvSpPr>
              <p:cNvPr id="34" name="椭圆 33"/>
              <p:cNvSpPr/>
              <p:nvPr/>
            </p:nvSpPr>
            <p:spPr>
              <a:xfrm>
                <a:off x="6969512" y="1895707"/>
                <a:ext cx="245327" cy="245327"/>
              </a:xfrm>
              <a:prstGeom prst="ellipse">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5" name="椭圆 34"/>
              <p:cNvSpPr/>
              <p:nvPr/>
            </p:nvSpPr>
            <p:spPr>
              <a:xfrm>
                <a:off x="6886312" y="1820621"/>
                <a:ext cx="405749" cy="405749"/>
              </a:xfrm>
              <a:prstGeom prst="ellipse">
                <a:avLst/>
              </a:prstGeom>
              <a:noFill/>
              <a:ln w="19050" cap="rnd">
                <a:solidFill>
                  <a:srgbClr val="B9412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grpSp>
          <p:nvGrpSpPr>
            <p:cNvPr id="36" name="组合 35"/>
            <p:cNvGrpSpPr/>
            <p:nvPr/>
          </p:nvGrpSpPr>
          <p:grpSpPr>
            <a:xfrm>
              <a:off x="6403247" y="4738369"/>
              <a:ext cx="340453" cy="340453"/>
              <a:chOff x="6886312" y="1820621"/>
              <a:chExt cx="405749" cy="405749"/>
            </a:xfrm>
          </p:grpSpPr>
          <p:sp>
            <p:nvSpPr>
              <p:cNvPr id="37" name="椭圆 36"/>
              <p:cNvSpPr/>
              <p:nvPr/>
            </p:nvSpPr>
            <p:spPr>
              <a:xfrm>
                <a:off x="6969512" y="1895707"/>
                <a:ext cx="245327" cy="245327"/>
              </a:xfrm>
              <a:prstGeom prst="ellipse">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38" name="椭圆 37"/>
              <p:cNvSpPr/>
              <p:nvPr/>
            </p:nvSpPr>
            <p:spPr>
              <a:xfrm>
                <a:off x="6886312" y="1820621"/>
                <a:ext cx="405749" cy="405749"/>
              </a:xfrm>
              <a:prstGeom prst="ellipse">
                <a:avLst/>
              </a:prstGeom>
              <a:noFill/>
              <a:ln w="19050" cap="rnd">
                <a:solidFill>
                  <a:srgbClr val="FB880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cxnSp>
          <p:nvCxnSpPr>
            <p:cNvPr id="40" name="直接连接符 39"/>
            <p:cNvCxnSpPr>
              <a:stCxn id="28" idx="4"/>
              <a:endCxn id="32" idx="0"/>
            </p:cNvCxnSpPr>
            <p:nvPr/>
          </p:nvCxnSpPr>
          <p:spPr>
            <a:xfrm>
              <a:off x="6573474" y="2147387"/>
              <a:ext cx="0" cy="63669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6573474" y="3124532"/>
              <a:ext cx="0" cy="63669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573474" y="4101677"/>
              <a:ext cx="0" cy="63669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5" name="文本框 44"/>
          <p:cNvSpPr txBox="1"/>
          <p:nvPr/>
        </p:nvSpPr>
        <p:spPr>
          <a:xfrm>
            <a:off x="6575646" y="1365212"/>
            <a:ext cx="1479112" cy="349583"/>
          </a:xfrm>
          <a:prstGeom prst="rect">
            <a:avLst/>
          </a:prstGeom>
          <a:noFill/>
        </p:spPr>
        <p:txBody>
          <a:bodyPr wrap="square" lIns="0" tIns="0" rIns="0" bIns="0" rtlCol="0">
            <a:spAutoFit/>
          </a:bodyPr>
          <a:lstStyle/>
          <a:p>
            <a:pPr algn="just">
              <a:lnSpc>
                <a:spcPct val="125000"/>
              </a:lnSpc>
            </a:pPr>
            <a:r>
              <a:rPr lang="zh-CN" altLang="en-US" sz="2000" b="1" dirty="0">
                <a:solidFill>
                  <a:schemeClr val="tx1"/>
                </a:solidFill>
                <a:cs typeface="+mn-ea"/>
                <a:sym typeface="+mn-lt"/>
              </a:rPr>
              <a:t>使用方法</a:t>
            </a:r>
          </a:p>
        </p:txBody>
      </p:sp>
      <p:sp>
        <p:nvSpPr>
          <p:cNvPr id="50" name="文本框 49"/>
          <p:cNvSpPr txBox="1"/>
          <p:nvPr/>
        </p:nvSpPr>
        <p:spPr>
          <a:xfrm>
            <a:off x="1667817" y="1797170"/>
            <a:ext cx="1479112" cy="419474"/>
          </a:xfrm>
          <a:prstGeom prst="rect">
            <a:avLst/>
          </a:prstGeom>
          <a:noFill/>
        </p:spPr>
        <p:txBody>
          <a:bodyPr wrap="square" lIns="0" tIns="0" rIns="0" bIns="0" rtlCol="0">
            <a:spAutoFit/>
          </a:bodyPr>
          <a:lstStyle/>
          <a:p>
            <a:pPr algn="just">
              <a:lnSpc>
                <a:spcPct val="125000"/>
              </a:lnSpc>
            </a:pPr>
            <a:r>
              <a:rPr lang="zh-CN" altLang="en-US" sz="2400" b="1" dirty="0">
                <a:solidFill>
                  <a:schemeClr val="tx1"/>
                </a:solidFill>
                <a:cs typeface="+mn-ea"/>
                <a:sym typeface="+mn-lt"/>
              </a:rPr>
              <a:t>适用范围</a:t>
            </a:r>
          </a:p>
        </p:txBody>
      </p:sp>
      <p:grpSp>
        <p:nvGrpSpPr>
          <p:cNvPr id="3" name="组合 2"/>
          <p:cNvGrpSpPr/>
          <p:nvPr/>
        </p:nvGrpSpPr>
        <p:grpSpPr>
          <a:xfrm>
            <a:off x="1727835" y="2486660"/>
            <a:ext cx="1038860" cy="1376045"/>
            <a:chOff x="2721" y="3916"/>
            <a:chExt cx="1636" cy="2167"/>
          </a:xfrm>
        </p:grpSpPr>
        <p:sp>
          <p:nvSpPr>
            <p:cNvPr id="58" name="矩形 57"/>
            <p:cNvSpPr/>
            <p:nvPr/>
          </p:nvSpPr>
          <p:spPr>
            <a:xfrm>
              <a:off x="2729" y="3916"/>
              <a:ext cx="1600" cy="484"/>
            </a:xfrm>
            <a:prstGeom prst="rect">
              <a:avLst/>
            </a:prstGeom>
          </p:spPr>
          <p:txBody>
            <a:bodyPr wrap="none" lIns="0" tIns="0" rIns="0" bIns="0">
              <a:spAutoFit/>
            </a:bodyPr>
            <a:lstStyle/>
            <a:p>
              <a:r>
                <a:rPr lang="zh-CN" altLang="en-US" sz="2000" dirty="0">
                  <a:solidFill>
                    <a:schemeClr val="tx1"/>
                  </a:solidFill>
                  <a:cs typeface="+mn-ea"/>
                  <a:sym typeface="+mn-lt"/>
                </a:rPr>
                <a:t>固体火灾</a:t>
              </a:r>
            </a:p>
          </p:txBody>
        </p:sp>
        <p:sp>
          <p:nvSpPr>
            <p:cNvPr id="59" name="矩形 58"/>
            <p:cNvSpPr/>
            <p:nvPr/>
          </p:nvSpPr>
          <p:spPr>
            <a:xfrm>
              <a:off x="2721" y="4759"/>
              <a:ext cx="1600" cy="484"/>
            </a:xfrm>
            <a:prstGeom prst="rect">
              <a:avLst/>
            </a:prstGeom>
          </p:spPr>
          <p:txBody>
            <a:bodyPr wrap="none" lIns="0" tIns="0" rIns="0" bIns="0">
              <a:spAutoFit/>
            </a:bodyPr>
            <a:lstStyle/>
            <a:p>
              <a:r>
                <a:rPr lang="zh-CN" altLang="en-US" sz="2000" dirty="0">
                  <a:solidFill>
                    <a:schemeClr val="tx1"/>
                  </a:solidFill>
                  <a:cs typeface="+mn-ea"/>
                  <a:sym typeface="+mn-lt"/>
                </a:rPr>
                <a:t>液体火灾</a:t>
              </a:r>
            </a:p>
          </p:txBody>
        </p:sp>
        <p:sp>
          <p:nvSpPr>
            <p:cNvPr id="60" name="矩形 59"/>
            <p:cNvSpPr/>
            <p:nvPr/>
          </p:nvSpPr>
          <p:spPr>
            <a:xfrm>
              <a:off x="2757" y="5599"/>
              <a:ext cx="1600" cy="484"/>
            </a:xfrm>
            <a:prstGeom prst="rect">
              <a:avLst/>
            </a:prstGeom>
          </p:spPr>
          <p:txBody>
            <a:bodyPr wrap="none" lIns="0" tIns="0" rIns="0" bIns="0">
              <a:spAutoFit/>
            </a:bodyPr>
            <a:lstStyle/>
            <a:p>
              <a:r>
                <a:rPr lang="zh-CN" altLang="en-US" sz="2000" dirty="0">
                  <a:solidFill>
                    <a:schemeClr val="tx1"/>
                  </a:solidFill>
                  <a:cs typeface="+mn-ea"/>
                  <a:sym typeface="+mn-lt"/>
                </a:rPr>
                <a:t>气体火灾</a:t>
              </a:r>
            </a:p>
          </p:txBody>
        </p:sp>
      </p:grpSp>
      <p:grpSp>
        <p:nvGrpSpPr>
          <p:cNvPr id="90" name="组合 89"/>
          <p:cNvGrpSpPr/>
          <p:nvPr/>
        </p:nvGrpSpPr>
        <p:grpSpPr>
          <a:xfrm>
            <a:off x="766526" y="1548784"/>
            <a:ext cx="710785" cy="4141133"/>
            <a:chOff x="521416" y="1448454"/>
            <a:chExt cx="710785" cy="4141133"/>
          </a:xfrm>
        </p:grpSpPr>
        <p:grpSp>
          <p:nvGrpSpPr>
            <p:cNvPr id="89" name="组合 88"/>
            <p:cNvGrpSpPr/>
            <p:nvPr/>
          </p:nvGrpSpPr>
          <p:grpSpPr>
            <a:xfrm>
              <a:off x="557211" y="2166280"/>
              <a:ext cx="646750" cy="3423307"/>
              <a:chOff x="557210" y="2166280"/>
              <a:chExt cx="823963" cy="3423307"/>
            </a:xfrm>
          </p:grpSpPr>
          <p:sp>
            <p:nvSpPr>
              <p:cNvPr id="52" name="矩形: 圆角 51"/>
              <p:cNvSpPr/>
              <p:nvPr/>
            </p:nvSpPr>
            <p:spPr>
              <a:xfrm>
                <a:off x="557210" y="2166280"/>
                <a:ext cx="823963" cy="191889"/>
              </a:xfrm>
              <a:prstGeom prst="roundRect">
                <a:avLst>
                  <a:gd name="adj" fmla="val 50000"/>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6" name="矩形: 圆角 75"/>
              <p:cNvSpPr/>
              <p:nvPr/>
            </p:nvSpPr>
            <p:spPr>
              <a:xfrm>
                <a:off x="557210" y="2435564"/>
                <a:ext cx="823963" cy="191889"/>
              </a:xfrm>
              <a:prstGeom prst="roundRect">
                <a:avLst>
                  <a:gd name="adj" fmla="val 50000"/>
                </a:avLst>
              </a:prstGeom>
              <a:solidFill>
                <a:srgbClr val="FCBE0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7" name="矩形: 圆角 76"/>
              <p:cNvSpPr/>
              <p:nvPr/>
            </p:nvSpPr>
            <p:spPr>
              <a:xfrm>
                <a:off x="557210" y="2704850"/>
                <a:ext cx="823963" cy="191889"/>
              </a:xfrm>
              <a:prstGeom prst="roundRect">
                <a:avLst>
                  <a:gd name="adj" fmla="val 50000"/>
                </a:avLst>
              </a:prstGeom>
              <a:solidFill>
                <a:srgbClr val="FAAE0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8" name="矩形: 圆角 77"/>
              <p:cNvSpPr/>
              <p:nvPr/>
            </p:nvSpPr>
            <p:spPr>
              <a:xfrm>
                <a:off x="557210" y="2974134"/>
                <a:ext cx="823963" cy="191889"/>
              </a:xfrm>
              <a:prstGeom prst="roundRect">
                <a:avLst>
                  <a:gd name="adj" fmla="val 50000"/>
                </a:avLst>
              </a:prstGeom>
              <a:solidFill>
                <a:srgbClr val="F79D0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9" name="矩形: 圆角 78"/>
              <p:cNvSpPr/>
              <p:nvPr/>
            </p:nvSpPr>
            <p:spPr>
              <a:xfrm>
                <a:off x="557210" y="3243419"/>
                <a:ext cx="823963" cy="191889"/>
              </a:xfrm>
              <a:prstGeom prst="roundRect">
                <a:avLst>
                  <a:gd name="adj" fmla="val 50000"/>
                </a:avLst>
              </a:prstGeom>
              <a:solidFill>
                <a:srgbClr val="F58D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0" name="矩形: 圆角 79"/>
              <p:cNvSpPr/>
              <p:nvPr/>
            </p:nvSpPr>
            <p:spPr>
              <a:xfrm>
                <a:off x="557210" y="3512704"/>
                <a:ext cx="823963" cy="191889"/>
              </a:xfrm>
              <a:prstGeom prst="roundRect">
                <a:avLst>
                  <a:gd name="adj" fmla="val 50000"/>
                </a:avLst>
              </a:prstGeom>
              <a:solidFill>
                <a:srgbClr val="F27C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5" name="矩形: 圆角 54"/>
              <p:cNvSpPr/>
              <p:nvPr/>
            </p:nvSpPr>
            <p:spPr>
              <a:xfrm>
                <a:off x="557210" y="3781989"/>
                <a:ext cx="823963" cy="19188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1" name="矩形: 圆角 80"/>
              <p:cNvSpPr/>
              <p:nvPr/>
            </p:nvSpPr>
            <p:spPr>
              <a:xfrm>
                <a:off x="557210" y="4051273"/>
                <a:ext cx="823963" cy="191889"/>
              </a:xfrm>
              <a:prstGeom prst="roundRect">
                <a:avLst>
                  <a:gd name="adj" fmla="val 50000"/>
                </a:avLst>
              </a:prstGeom>
              <a:solidFill>
                <a:srgbClr val="EC610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2" name="矩形: 圆角 81"/>
              <p:cNvSpPr/>
              <p:nvPr/>
            </p:nvSpPr>
            <p:spPr>
              <a:xfrm>
                <a:off x="557210" y="4320559"/>
                <a:ext cx="823963" cy="191889"/>
              </a:xfrm>
              <a:prstGeom prst="roundRect">
                <a:avLst>
                  <a:gd name="adj" fmla="val 50000"/>
                </a:avLst>
              </a:prstGeom>
              <a:solidFill>
                <a:srgbClr val="E857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3" name="矩形: 圆角 82"/>
              <p:cNvSpPr/>
              <p:nvPr/>
            </p:nvSpPr>
            <p:spPr>
              <a:xfrm>
                <a:off x="557210" y="4589843"/>
                <a:ext cx="823963" cy="191889"/>
              </a:xfrm>
              <a:prstGeom prst="roundRect">
                <a:avLst>
                  <a:gd name="adj" fmla="val 50000"/>
                </a:avLst>
              </a:prstGeom>
              <a:solidFill>
                <a:srgbClr val="E54D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4" name="矩形: 圆角 83"/>
              <p:cNvSpPr/>
              <p:nvPr/>
            </p:nvSpPr>
            <p:spPr>
              <a:xfrm>
                <a:off x="557210" y="4859129"/>
                <a:ext cx="823963" cy="191889"/>
              </a:xfrm>
              <a:prstGeom prst="roundRect">
                <a:avLst>
                  <a:gd name="adj" fmla="val 50000"/>
                </a:avLst>
              </a:prstGeom>
              <a:solidFill>
                <a:srgbClr val="E142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85" name="矩形: 圆角 84"/>
              <p:cNvSpPr/>
              <p:nvPr/>
            </p:nvSpPr>
            <p:spPr>
              <a:xfrm>
                <a:off x="557210" y="5128413"/>
                <a:ext cx="823963" cy="191889"/>
              </a:xfrm>
              <a:prstGeom prst="roundRect">
                <a:avLst>
                  <a:gd name="adj" fmla="val 50000"/>
                </a:avLst>
              </a:prstGeom>
              <a:solidFill>
                <a:srgbClr val="DD38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6" name="矩形: 圆角 55"/>
              <p:cNvSpPr/>
              <p:nvPr/>
            </p:nvSpPr>
            <p:spPr>
              <a:xfrm>
                <a:off x="557210" y="5397698"/>
                <a:ext cx="823963" cy="19188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grpSp>
        <p:pic>
          <p:nvPicPr>
            <p:cNvPr id="62" name="图形 61"/>
            <p:cNvPicPr>
              <a:picLocks noChangeAspect="1"/>
            </p:cNvPicPr>
            <p:nvPr/>
          </p:nvPicPr>
          <p:blipFill>
            <a:blip r:embed="rId3" cstate="screen">
              <a:extLst>
                <a:ext uri="{96DAC541-7B7A-43D3-8B79-37D633B846F1}">
                  <asvg:svgBlip xmlns:asvg="http://schemas.microsoft.com/office/drawing/2016/SVG/main" xmlns="" r:embed="rId4"/>
                </a:ext>
              </a:extLst>
            </a:blip>
            <a:stretch>
              <a:fillRect/>
            </a:stretch>
          </p:blipFill>
          <p:spPr>
            <a:xfrm>
              <a:off x="521416" y="1448454"/>
              <a:ext cx="710785" cy="675154"/>
            </a:xfrm>
            <a:prstGeom prst="rect">
              <a:avLst/>
            </a:prstGeom>
          </p:spPr>
        </p:pic>
      </p:grpSp>
      <p:sp>
        <p:nvSpPr>
          <p:cNvPr id="87" name="文本框 86"/>
          <p:cNvSpPr txBox="1"/>
          <p:nvPr/>
        </p:nvSpPr>
        <p:spPr>
          <a:xfrm>
            <a:off x="1767512" y="4273493"/>
            <a:ext cx="1479112" cy="349583"/>
          </a:xfrm>
          <a:prstGeom prst="rect">
            <a:avLst/>
          </a:prstGeom>
          <a:noFill/>
        </p:spPr>
        <p:txBody>
          <a:bodyPr wrap="square" lIns="0" tIns="0" rIns="0" bIns="0" rtlCol="0">
            <a:spAutoFit/>
          </a:bodyPr>
          <a:lstStyle/>
          <a:p>
            <a:pPr algn="just">
              <a:lnSpc>
                <a:spcPct val="125000"/>
              </a:lnSpc>
            </a:pPr>
            <a:r>
              <a:rPr lang="zh-CN" altLang="en-US" sz="2000" b="1" dirty="0">
                <a:solidFill>
                  <a:schemeClr val="tx1"/>
                </a:solidFill>
                <a:cs typeface="+mn-ea"/>
                <a:sym typeface="+mn-lt"/>
              </a:rPr>
              <a:t>灭火指数</a:t>
            </a:r>
          </a:p>
        </p:txBody>
      </p:sp>
      <p:sp>
        <p:nvSpPr>
          <p:cNvPr id="88" name="文本框 87"/>
          <p:cNvSpPr txBox="1"/>
          <p:nvPr/>
        </p:nvSpPr>
        <p:spPr>
          <a:xfrm>
            <a:off x="1667716" y="4783590"/>
            <a:ext cx="1662898" cy="1048749"/>
          </a:xfrm>
          <a:prstGeom prst="rect">
            <a:avLst/>
          </a:prstGeom>
          <a:noFill/>
        </p:spPr>
        <p:txBody>
          <a:bodyPr wrap="square" lIns="0" tIns="0" rIns="0" bIns="0" rtlCol="0">
            <a:spAutoFit/>
          </a:bodyPr>
          <a:lstStyle/>
          <a:p>
            <a:pPr algn="just">
              <a:lnSpc>
                <a:spcPct val="125000"/>
              </a:lnSpc>
            </a:pPr>
            <a:r>
              <a:rPr lang="en-US" altLang="zh-CN" sz="6000" dirty="0">
                <a:solidFill>
                  <a:schemeClr val="tx1"/>
                </a:solidFill>
                <a:cs typeface="+mn-ea"/>
                <a:sym typeface="+mn-lt"/>
              </a:rPr>
              <a:t>70</a:t>
            </a:r>
            <a:r>
              <a:rPr lang="en-US" altLang="zh-CN" sz="2800" b="1" dirty="0">
                <a:solidFill>
                  <a:schemeClr val="tx1"/>
                </a:solidFill>
                <a:cs typeface="+mn-ea"/>
                <a:sym typeface="+mn-lt"/>
              </a:rPr>
              <a:t>%</a:t>
            </a:r>
          </a:p>
        </p:txBody>
      </p:sp>
      <p:sp>
        <p:nvSpPr>
          <p:cNvPr id="2" name="文本框 1"/>
          <p:cNvSpPr txBox="1"/>
          <p:nvPr/>
        </p:nvSpPr>
        <p:spPr>
          <a:xfrm>
            <a:off x="942975" y="1013460"/>
            <a:ext cx="6096000" cy="398780"/>
          </a:xfrm>
          <a:prstGeom prst="rect">
            <a:avLst/>
          </a:prstGeom>
          <a:noFill/>
        </p:spPr>
        <p:txBody>
          <a:bodyPr wrap="square" rtlCol="0" anchor="t">
            <a:spAutoFit/>
          </a:bodyPr>
          <a:lstStyle/>
          <a:p>
            <a:r>
              <a:rPr lang="zh-CN" altLang="en-US" sz="2000" b="1">
                <a:solidFill>
                  <a:schemeClr val="tx1"/>
                </a:solidFill>
                <a:cs typeface="+mn-ea"/>
                <a:sym typeface="+mn-lt"/>
              </a:rPr>
              <a:t>ABC干粉灭火器的使用方法</a:t>
            </a:r>
          </a:p>
        </p:txBody>
      </p:sp>
      <p:sp>
        <p:nvSpPr>
          <p:cNvPr id="51" name="文本框 50">
            <a:extLst>
              <a:ext uri="{FF2B5EF4-FFF2-40B4-BE49-F238E27FC236}">
                <a16:creationId xmlns:a16="http://schemas.microsoft.com/office/drawing/2014/main" xmlns="" id="{E3AEEB2A-4ECF-61B9-CFED-016B0E04FF0F}"/>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灭火的基本方法</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113790" y="1527175"/>
            <a:ext cx="3681730" cy="3971290"/>
          </a:xfrm>
          <a:prstGeom prst="rect">
            <a:avLst/>
          </a:prstGeom>
        </p:spPr>
      </p:pic>
      <p:sp>
        <p:nvSpPr>
          <p:cNvPr id="132" name="文本框 131"/>
          <p:cNvSpPr txBox="1"/>
          <p:nvPr/>
        </p:nvSpPr>
        <p:spPr>
          <a:xfrm>
            <a:off x="6360699" y="1975848"/>
            <a:ext cx="4050017" cy="417743"/>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sz="1600">
                <a:cs typeface="+mn-ea"/>
                <a:sym typeface="+mn-lt"/>
              </a:rPr>
              <a:t>打开消火栓箱的箱门；</a:t>
            </a:r>
          </a:p>
        </p:txBody>
      </p:sp>
      <p:sp>
        <p:nvSpPr>
          <p:cNvPr id="133" name="文本框 132"/>
          <p:cNvSpPr txBox="1"/>
          <p:nvPr/>
        </p:nvSpPr>
        <p:spPr>
          <a:xfrm>
            <a:off x="6360699" y="2584048"/>
            <a:ext cx="5014504" cy="417743"/>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sz="1600">
                <a:cs typeface="+mn-ea"/>
                <a:sym typeface="+mn-lt"/>
              </a:rPr>
              <a:t>按下内部的火警按钮（按钮可报警和启动消防水泵）；</a:t>
            </a:r>
          </a:p>
        </p:txBody>
      </p:sp>
      <p:sp>
        <p:nvSpPr>
          <p:cNvPr id="134" name="文本框 133"/>
          <p:cNvSpPr txBox="1"/>
          <p:nvPr/>
        </p:nvSpPr>
        <p:spPr>
          <a:xfrm>
            <a:off x="6360699" y="3156631"/>
            <a:ext cx="4979781" cy="417743"/>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sz="1600">
                <a:cs typeface="+mn-ea"/>
                <a:sym typeface="+mn-lt"/>
              </a:rPr>
              <a:t>从消防栓箱中拿出水带，均匀铺洒在地面上；</a:t>
            </a:r>
          </a:p>
        </p:txBody>
      </p:sp>
      <p:sp>
        <p:nvSpPr>
          <p:cNvPr id="135" name="文本框 134"/>
          <p:cNvSpPr txBox="1"/>
          <p:nvPr/>
        </p:nvSpPr>
        <p:spPr>
          <a:xfrm>
            <a:off x="6360699" y="3750520"/>
            <a:ext cx="5014504" cy="583565"/>
          </a:xfrm>
          <a:prstGeom prst="rect">
            <a:avLst/>
          </a:prstGeom>
          <a:noFill/>
        </p:spPr>
        <p:txBody>
          <a:bodyPr wrap="square" lIns="91440" tIns="45720" rIns="91440" bIns="45720" rtlCol="0" anchor="t">
            <a:spAutoFit/>
          </a:bodyPr>
          <a:lstStyle/>
          <a:p>
            <a:pPr lvl="0" algn="l">
              <a:lnSpc>
                <a:spcPct val="100000"/>
              </a:lnSpc>
              <a:buClrTx/>
              <a:buSzTx/>
              <a:buFontTx/>
            </a:pPr>
            <a:r>
              <a:rPr lang="zh-CN" altLang="en-US" sz="1600">
                <a:cs typeface="+mn-ea"/>
                <a:sym typeface="+mn-lt"/>
              </a:rPr>
              <a:t>若现场有两人以上，则可以一人接好枪头和水带奔向起火点，另一人接好水带和阀门口；</a:t>
            </a:r>
          </a:p>
        </p:txBody>
      </p:sp>
      <p:sp>
        <p:nvSpPr>
          <p:cNvPr id="136" name="文本框 135"/>
          <p:cNvSpPr txBox="1"/>
          <p:nvPr/>
        </p:nvSpPr>
        <p:spPr>
          <a:xfrm>
            <a:off x="6360699" y="4423518"/>
            <a:ext cx="5011686" cy="417743"/>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sz="1600">
                <a:cs typeface="+mn-ea"/>
                <a:sym typeface="+mn-lt"/>
              </a:rPr>
              <a:t>接好阀门后，逆时针打开阀门，让水喷出来即可。</a:t>
            </a:r>
          </a:p>
        </p:txBody>
      </p:sp>
      <p:sp>
        <p:nvSpPr>
          <p:cNvPr id="173" name="文本框 172"/>
          <p:cNvSpPr txBox="1"/>
          <p:nvPr/>
        </p:nvSpPr>
        <p:spPr>
          <a:xfrm>
            <a:off x="6091697" y="1344631"/>
            <a:ext cx="1479112" cy="402033"/>
          </a:xfrm>
          <a:prstGeom prst="rect">
            <a:avLst/>
          </a:prstGeom>
          <a:noFill/>
        </p:spPr>
        <p:txBody>
          <a:bodyPr wrap="square" lIns="0" tIns="0" rIns="0" bIns="0" rtlCol="0">
            <a:spAutoFit/>
          </a:bodyPr>
          <a:lstStyle/>
          <a:p>
            <a:pPr algn="just">
              <a:lnSpc>
                <a:spcPct val="125000"/>
              </a:lnSpc>
            </a:pPr>
            <a:r>
              <a:rPr lang="zh-CN" altLang="en-US" sz="2300" b="1" dirty="0">
                <a:solidFill>
                  <a:schemeClr val="tx1"/>
                </a:solidFill>
                <a:cs typeface="+mn-ea"/>
                <a:sym typeface="+mn-lt"/>
              </a:rPr>
              <a:t>使用方法</a:t>
            </a:r>
          </a:p>
        </p:txBody>
      </p:sp>
      <p:sp>
        <p:nvSpPr>
          <p:cNvPr id="174" name="文本框 173"/>
          <p:cNvSpPr txBox="1"/>
          <p:nvPr/>
        </p:nvSpPr>
        <p:spPr>
          <a:xfrm>
            <a:off x="5555319" y="5137138"/>
            <a:ext cx="1479112" cy="402033"/>
          </a:xfrm>
          <a:prstGeom prst="rect">
            <a:avLst/>
          </a:prstGeom>
          <a:noFill/>
        </p:spPr>
        <p:txBody>
          <a:bodyPr wrap="square" lIns="0" tIns="0" rIns="0" bIns="0" rtlCol="0">
            <a:spAutoFit/>
          </a:bodyPr>
          <a:lstStyle/>
          <a:p>
            <a:pPr algn="just">
              <a:lnSpc>
                <a:spcPct val="125000"/>
              </a:lnSpc>
            </a:pPr>
            <a:r>
              <a:rPr lang="zh-CN" altLang="en-US" sz="2300" b="1" dirty="0">
                <a:solidFill>
                  <a:schemeClr val="tx1"/>
                </a:solidFill>
                <a:cs typeface="+mn-ea"/>
                <a:sym typeface="+mn-lt"/>
              </a:rPr>
              <a:t>适用范围</a:t>
            </a:r>
          </a:p>
        </p:txBody>
      </p:sp>
      <p:sp>
        <p:nvSpPr>
          <p:cNvPr id="176" name="文本框 175"/>
          <p:cNvSpPr txBox="1"/>
          <p:nvPr/>
        </p:nvSpPr>
        <p:spPr>
          <a:xfrm>
            <a:off x="5477510" y="5547360"/>
            <a:ext cx="3886200" cy="458459"/>
          </a:xfrm>
          <a:prstGeom prst="rect">
            <a:avLst/>
          </a:prstGeom>
          <a:noFill/>
        </p:spPr>
        <p:txBody>
          <a:bodyPr wrap="square" lIns="91440" tIns="45720" rIns="91440" bIns="45720" rtlCol="0" anchor="t">
            <a:spAutoFit/>
          </a:bodyPr>
          <a:lstStyle/>
          <a:p>
            <a:pPr lvl="0" algn="l">
              <a:lnSpc>
                <a:spcPct val="150000"/>
              </a:lnSpc>
              <a:buClrTx/>
              <a:buSzTx/>
              <a:buFontTx/>
            </a:pPr>
            <a:r>
              <a:rPr lang="zh-CN" altLang="en-US">
                <a:cs typeface="+mn-ea"/>
                <a:sym typeface="+mn-lt"/>
              </a:rPr>
              <a:t>多层、高层公共建筑及高层民用建筑</a:t>
            </a:r>
          </a:p>
        </p:txBody>
      </p:sp>
      <p:sp>
        <p:nvSpPr>
          <p:cNvPr id="183" name="文本框 182"/>
          <p:cNvSpPr txBox="1"/>
          <p:nvPr/>
        </p:nvSpPr>
        <p:spPr>
          <a:xfrm>
            <a:off x="3037277" y="5307953"/>
            <a:ext cx="1479112" cy="402033"/>
          </a:xfrm>
          <a:prstGeom prst="rect">
            <a:avLst/>
          </a:prstGeom>
          <a:noFill/>
        </p:spPr>
        <p:txBody>
          <a:bodyPr wrap="square" lIns="0" tIns="0" rIns="0" bIns="0" rtlCol="0">
            <a:spAutoFit/>
          </a:bodyPr>
          <a:lstStyle/>
          <a:p>
            <a:pPr algn="r">
              <a:lnSpc>
                <a:spcPct val="125000"/>
              </a:lnSpc>
            </a:pPr>
            <a:r>
              <a:rPr lang="zh-CN" altLang="en-US" sz="2300" b="1" dirty="0">
                <a:solidFill>
                  <a:schemeClr val="tx1"/>
                </a:solidFill>
                <a:cs typeface="+mn-ea"/>
                <a:sym typeface="+mn-lt"/>
              </a:rPr>
              <a:t>灭火指数</a:t>
            </a:r>
          </a:p>
        </p:txBody>
      </p:sp>
      <p:sp>
        <p:nvSpPr>
          <p:cNvPr id="184" name="文本框 183"/>
          <p:cNvSpPr txBox="1"/>
          <p:nvPr/>
        </p:nvSpPr>
        <p:spPr>
          <a:xfrm>
            <a:off x="4248150" y="5405755"/>
            <a:ext cx="1229360" cy="839012"/>
          </a:xfrm>
          <a:prstGeom prst="rect">
            <a:avLst/>
          </a:prstGeom>
          <a:noFill/>
        </p:spPr>
        <p:txBody>
          <a:bodyPr wrap="square" lIns="0" tIns="0" rIns="0" bIns="0" rtlCol="0">
            <a:spAutoFit/>
          </a:bodyPr>
          <a:lstStyle/>
          <a:p>
            <a:pPr algn="just">
              <a:lnSpc>
                <a:spcPct val="125000"/>
              </a:lnSpc>
            </a:pPr>
            <a:r>
              <a:rPr lang="en-US" altLang="zh-CN" sz="4800" dirty="0">
                <a:solidFill>
                  <a:schemeClr val="tx1"/>
                </a:solidFill>
                <a:cs typeface="+mn-ea"/>
                <a:sym typeface="+mn-lt"/>
              </a:rPr>
              <a:t>50</a:t>
            </a:r>
            <a:r>
              <a:rPr lang="en-US" altLang="zh-CN" sz="2400" b="1" dirty="0">
                <a:solidFill>
                  <a:schemeClr val="tx1"/>
                </a:solidFill>
                <a:cs typeface="+mn-ea"/>
                <a:sym typeface="+mn-lt"/>
              </a:rPr>
              <a:t>%</a:t>
            </a:r>
          </a:p>
        </p:txBody>
      </p:sp>
      <p:sp>
        <p:nvSpPr>
          <p:cNvPr id="211" name="任意多边形: 形状 210"/>
          <p:cNvSpPr/>
          <p:nvPr/>
        </p:nvSpPr>
        <p:spPr>
          <a:xfrm rot="16200000" flipH="1">
            <a:off x="1771650" y="5002530"/>
            <a:ext cx="376555" cy="1870710"/>
          </a:xfrm>
          <a:custGeom>
            <a:avLst/>
            <a:gdLst>
              <a:gd name="connsiteX0" fmla="*/ 0 w 376482"/>
              <a:gd name="connsiteY0" fmla="*/ 188241 h 1870692"/>
              <a:gd name="connsiteX1" fmla="*/ 114969 w 376482"/>
              <a:gd name="connsiteY1" fmla="*/ 361689 h 1870692"/>
              <a:gd name="connsiteX2" fmla="*/ 139477 w 376482"/>
              <a:gd name="connsiteY2" fmla="*/ 366637 h 1870692"/>
              <a:gd name="connsiteX3" fmla="*/ 139477 w 376482"/>
              <a:gd name="connsiteY3" fmla="*/ 1821927 h 1870692"/>
              <a:gd name="connsiteX4" fmla="*/ 188242 w 376482"/>
              <a:gd name="connsiteY4" fmla="*/ 1870692 h 1870692"/>
              <a:gd name="connsiteX5" fmla="*/ 237007 w 376482"/>
              <a:gd name="connsiteY5" fmla="*/ 1821927 h 1870692"/>
              <a:gd name="connsiteX6" fmla="*/ 237007 w 376482"/>
              <a:gd name="connsiteY6" fmla="*/ 366637 h 1870692"/>
              <a:gd name="connsiteX7" fmla="*/ 261513 w 376482"/>
              <a:gd name="connsiteY7" fmla="*/ 361689 h 1870692"/>
              <a:gd name="connsiteX8" fmla="*/ 376482 w 376482"/>
              <a:gd name="connsiteY8" fmla="*/ 188241 h 1870692"/>
              <a:gd name="connsiteX9" fmla="*/ 188241 w 376482"/>
              <a:gd name="connsiteY9" fmla="*/ 0 h 1870692"/>
              <a:gd name="connsiteX10" fmla="*/ 0 w 376482"/>
              <a:gd name="connsiteY10" fmla="*/ 188241 h 187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482" h="1870692">
                <a:moveTo>
                  <a:pt x="0" y="188241"/>
                </a:moveTo>
                <a:cubicBezTo>
                  <a:pt x="0" y="266213"/>
                  <a:pt x="47406" y="333113"/>
                  <a:pt x="114969" y="361689"/>
                </a:cubicBezTo>
                <a:lnTo>
                  <a:pt x="139477" y="366637"/>
                </a:lnTo>
                <a:lnTo>
                  <a:pt x="139477" y="1821927"/>
                </a:lnTo>
                <a:cubicBezTo>
                  <a:pt x="139477" y="1848859"/>
                  <a:pt x="161310" y="1870692"/>
                  <a:pt x="188242" y="1870692"/>
                </a:cubicBezTo>
                <a:cubicBezTo>
                  <a:pt x="215174" y="1870692"/>
                  <a:pt x="237007" y="1848859"/>
                  <a:pt x="237007" y="1821927"/>
                </a:cubicBezTo>
                <a:lnTo>
                  <a:pt x="237007" y="366637"/>
                </a:lnTo>
                <a:lnTo>
                  <a:pt x="261513" y="361689"/>
                </a:lnTo>
                <a:cubicBezTo>
                  <a:pt x="329076" y="333113"/>
                  <a:pt x="376482" y="266213"/>
                  <a:pt x="376482" y="188241"/>
                </a:cubicBezTo>
                <a:cubicBezTo>
                  <a:pt x="376482" y="84278"/>
                  <a:pt x="292204" y="0"/>
                  <a:pt x="188241" y="0"/>
                </a:cubicBezTo>
                <a:cubicBezTo>
                  <a:pt x="84278" y="0"/>
                  <a:pt x="0" y="84278"/>
                  <a:pt x="0" y="188241"/>
                </a:cubicBezTo>
                <a:close/>
              </a:path>
            </a:pathLst>
          </a:custGeom>
          <a:gradFill flip="none" rotWithShape="1">
            <a:gsLst>
              <a:gs pos="0">
                <a:schemeClr val="accent2"/>
              </a:gs>
              <a:gs pos="100000">
                <a:srgbClr val="B94121"/>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cs typeface="+mn-ea"/>
              <a:sym typeface="+mn-lt"/>
            </a:endParaRPr>
          </a:p>
        </p:txBody>
      </p:sp>
      <p:sp>
        <p:nvSpPr>
          <p:cNvPr id="208" name="任意多边形: 形状 207"/>
          <p:cNvSpPr/>
          <p:nvPr/>
        </p:nvSpPr>
        <p:spPr>
          <a:xfrm rot="5400000">
            <a:off x="2344420" y="4322445"/>
            <a:ext cx="545465" cy="3261995"/>
          </a:xfrm>
          <a:custGeom>
            <a:avLst/>
            <a:gdLst>
              <a:gd name="connsiteX0" fmla="*/ 0 w 545519"/>
              <a:gd name="connsiteY0" fmla="*/ 2989378 h 3262137"/>
              <a:gd name="connsiteX1" fmla="*/ 166589 w 545519"/>
              <a:gd name="connsiteY1" fmla="*/ 2738054 h 3262137"/>
              <a:gd name="connsiteX2" fmla="*/ 174672 w 545519"/>
              <a:gd name="connsiteY2" fmla="*/ 2736422 h 3262137"/>
              <a:gd name="connsiteX3" fmla="*/ 174672 w 545519"/>
              <a:gd name="connsiteY3" fmla="*/ 98088 h 3262137"/>
              <a:gd name="connsiteX4" fmla="*/ 272760 w 545519"/>
              <a:gd name="connsiteY4" fmla="*/ 0 h 3262137"/>
              <a:gd name="connsiteX5" fmla="*/ 370848 w 545519"/>
              <a:gd name="connsiteY5" fmla="*/ 98088 h 3262137"/>
              <a:gd name="connsiteX6" fmla="*/ 370848 w 545519"/>
              <a:gd name="connsiteY6" fmla="*/ 2736423 h 3262137"/>
              <a:gd name="connsiteX7" fmla="*/ 378930 w 545519"/>
              <a:gd name="connsiteY7" fmla="*/ 2738054 h 3262137"/>
              <a:gd name="connsiteX8" fmla="*/ 545519 w 545519"/>
              <a:gd name="connsiteY8" fmla="*/ 2989378 h 3262137"/>
              <a:gd name="connsiteX9" fmla="*/ 272760 w 545519"/>
              <a:gd name="connsiteY9" fmla="*/ 3262137 h 3262137"/>
              <a:gd name="connsiteX10" fmla="*/ 0 w 545519"/>
              <a:gd name="connsiteY10" fmla="*/ 2989378 h 326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519" h="3262137">
                <a:moveTo>
                  <a:pt x="0" y="2989378"/>
                </a:moveTo>
                <a:cubicBezTo>
                  <a:pt x="0" y="2876398"/>
                  <a:pt x="68692" y="2779461"/>
                  <a:pt x="166589" y="2738054"/>
                </a:cubicBezTo>
                <a:lnTo>
                  <a:pt x="174672" y="2736422"/>
                </a:lnTo>
                <a:lnTo>
                  <a:pt x="174672" y="98088"/>
                </a:lnTo>
                <a:cubicBezTo>
                  <a:pt x="174672" y="43915"/>
                  <a:pt x="218587" y="0"/>
                  <a:pt x="272760" y="0"/>
                </a:cubicBezTo>
                <a:cubicBezTo>
                  <a:pt x="326933" y="0"/>
                  <a:pt x="370848" y="43915"/>
                  <a:pt x="370848" y="98088"/>
                </a:cubicBezTo>
                <a:lnTo>
                  <a:pt x="370848" y="2736423"/>
                </a:lnTo>
                <a:lnTo>
                  <a:pt x="378930" y="2738054"/>
                </a:lnTo>
                <a:cubicBezTo>
                  <a:pt x="476827" y="2779461"/>
                  <a:pt x="545519" y="2876398"/>
                  <a:pt x="545519" y="2989378"/>
                </a:cubicBezTo>
                <a:cubicBezTo>
                  <a:pt x="545519" y="3140019"/>
                  <a:pt x="423401" y="3262137"/>
                  <a:pt x="272760" y="3262137"/>
                </a:cubicBezTo>
                <a:cubicBezTo>
                  <a:pt x="122118" y="3262137"/>
                  <a:pt x="0" y="3140019"/>
                  <a:pt x="0" y="2989378"/>
                </a:cubicBezTo>
                <a:close/>
              </a:path>
            </a:pathLst>
          </a:custGeom>
          <a:noFill/>
          <a:ln w="19050">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solidFill>
              <a:cs typeface="+mn-ea"/>
              <a:sym typeface="+mn-lt"/>
            </a:endParaRPr>
          </a:p>
        </p:txBody>
      </p:sp>
      <p:sp>
        <p:nvSpPr>
          <p:cNvPr id="3" name="文本框 2"/>
          <p:cNvSpPr txBox="1"/>
          <p:nvPr/>
        </p:nvSpPr>
        <p:spPr>
          <a:xfrm>
            <a:off x="986155" y="946150"/>
            <a:ext cx="2748280" cy="398780"/>
          </a:xfrm>
          <a:prstGeom prst="rect">
            <a:avLst/>
          </a:prstGeom>
          <a:noFill/>
        </p:spPr>
        <p:txBody>
          <a:bodyPr wrap="square" rtlCol="0" anchor="t">
            <a:spAutoFit/>
          </a:bodyPr>
          <a:lstStyle/>
          <a:p>
            <a:r>
              <a:rPr lang="zh-CN" altLang="en-US" sz="2000" b="1">
                <a:solidFill>
                  <a:schemeClr val="tx1"/>
                </a:solidFill>
                <a:cs typeface="+mn-ea"/>
                <a:sym typeface="+mn-lt"/>
              </a:rPr>
              <a:t>室内消防栓的使用方法</a:t>
            </a:r>
          </a:p>
        </p:txBody>
      </p:sp>
      <p:sp>
        <p:nvSpPr>
          <p:cNvPr id="6" name="文本框 5"/>
          <p:cNvSpPr txBox="1"/>
          <p:nvPr/>
        </p:nvSpPr>
        <p:spPr>
          <a:xfrm>
            <a:off x="5477510" y="2037715"/>
            <a:ext cx="470000" cy="400110"/>
          </a:xfrm>
          <a:prstGeom prst="rect">
            <a:avLst/>
          </a:prstGeom>
          <a:noFill/>
        </p:spPr>
        <p:txBody>
          <a:bodyPr wrap="none" rtlCol="0">
            <a:spAutoFit/>
          </a:bodyPr>
          <a:lstStyle/>
          <a:p>
            <a:r>
              <a:rPr lang="en-US" altLang="zh-CN" sz="2000">
                <a:solidFill>
                  <a:schemeClr val="tx1"/>
                </a:solidFill>
                <a:cs typeface="+mn-ea"/>
                <a:sym typeface="+mn-lt"/>
              </a:rPr>
              <a:t>01</a:t>
            </a:r>
          </a:p>
        </p:txBody>
      </p:sp>
      <p:sp>
        <p:nvSpPr>
          <p:cNvPr id="7" name="文本框 6"/>
          <p:cNvSpPr txBox="1"/>
          <p:nvPr/>
        </p:nvSpPr>
        <p:spPr>
          <a:xfrm>
            <a:off x="5477510" y="2633980"/>
            <a:ext cx="470000" cy="400110"/>
          </a:xfrm>
          <a:prstGeom prst="rect">
            <a:avLst/>
          </a:prstGeom>
          <a:noFill/>
        </p:spPr>
        <p:txBody>
          <a:bodyPr wrap="none" rtlCol="0">
            <a:spAutoFit/>
          </a:bodyPr>
          <a:lstStyle/>
          <a:p>
            <a:r>
              <a:rPr lang="en-US" altLang="zh-CN" sz="2000">
                <a:solidFill>
                  <a:schemeClr val="tx1"/>
                </a:solidFill>
                <a:cs typeface="+mn-ea"/>
                <a:sym typeface="+mn-lt"/>
              </a:rPr>
              <a:t>02</a:t>
            </a:r>
          </a:p>
        </p:txBody>
      </p:sp>
      <p:sp>
        <p:nvSpPr>
          <p:cNvPr id="8" name="文本框 7"/>
          <p:cNvSpPr txBox="1"/>
          <p:nvPr/>
        </p:nvSpPr>
        <p:spPr>
          <a:xfrm>
            <a:off x="5477510" y="3230245"/>
            <a:ext cx="470000" cy="400110"/>
          </a:xfrm>
          <a:prstGeom prst="rect">
            <a:avLst/>
          </a:prstGeom>
          <a:noFill/>
        </p:spPr>
        <p:txBody>
          <a:bodyPr wrap="none" rtlCol="0">
            <a:spAutoFit/>
          </a:bodyPr>
          <a:lstStyle/>
          <a:p>
            <a:r>
              <a:rPr lang="en-US" altLang="zh-CN" sz="2000">
                <a:solidFill>
                  <a:schemeClr val="tx1"/>
                </a:solidFill>
                <a:cs typeface="+mn-ea"/>
                <a:sym typeface="+mn-lt"/>
              </a:rPr>
              <a:t>03</a:t>
            </a:r>
          </a:p>
        </p:txBody>
      </p:sp>
      <p:sp>
        <p:nvSpPr>
          <p:cNvPr id="9" name="文本框 8"/>
          <p:cNvSpPr txBox="1"/>
          <p:nvPr/>
        </p:nvSpPr>
        <p:spPr>
          <a:xfrm>
            <a:off x="5477510" y="3826510"/>
            <a:ext cx="470000" cy="400110"/>
          </a:xfrm>
          <a:prstGeom prst="rect">
            <a:avLst/>
          </a:prstGeom>
          <a:noFill/>
        </p:spPr>
        <p:txBody>
          <a:bodyPr wrap="none" rtlCol="0">
            <a:spAutoFit/>
          </a:bodyPr>
          <a:lstStyle/>
          <a:p>
            <a:r>
              <a:rPr lang="en-US" altLang="zh-CN" sz="2000">
                <a:solidFill>
                  <a:schemeClr val="tx1"/>
                </a:solidFill>
                <a:cs typeface="+mn-ea"/>
                <a:sym typeface="+mn-lt"/>
              </a:rPr>
              <a:t>04</a:t>
            </a:r>
          </a:p>
        </p:txBody>
      </p:sp>
      <p:sp>
        <p:nvSpPr>
          <p:cNvPr id="10" name="文本框 9"/>
          <p:cNvSpPr txBox="1"/>
          <p:nvPr/>
        </p:nvSpPr>
        <p:spPr>
          <a:xfrm>
            <a:off x="5477510" y="4422775"/>
            <a:ext cx="470000" cy="400110"/>
          </a:xfrm>
          <a:prstGeom prst="rect">
            <a:avLst/>
          </a:prstGeom>
          <a:noFill/>
        </p:spPr>
        <p:txBody>
          <a:bodyPr wrap="none" rtlCol="0">
            <a:spAutoFit/>
          </a:bodyPr>
          <a:lstStyle/>
          <a:p>
            <a:r>
              <a:rPr lang="en-US" altLang="zh-CN" sz="2000">
                <a:solidFill>
                  <a:schemeClr val="tx1"/>
                </a:solidFill>
                <a:cs typeface="+mn-ea"/>
                <a:sym typeface="+mn-lt"/>
              </a:rPr>
              <a:t>05</a:t>
            </a:r>
          </a:p>
        </p:txBody>
      </p:sp>
      <p:sp>
        <p:nvSpPr>
          <p:cNvPr id="22" name="文本框 21">
            <a:extLst>
              <a:ext uri="{FF2B5EF4-FFF2-40B4-BE49-F238E27FC236}">
                <a16:creationId xmlns:a16="http://schemas.microsoft.com/office/drawing/2014/main" xmlns="" id="{E9A26765-C5F7-2331-CED3-0B224142308B}"/>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灭火的基本方法</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926767" y="2454149"/>
            <a:ext cx="2291715" cy="307340"/>
          </a:xfrm>
          <a:prstGeom prst="rect">
            <a:avLst/>
          </a:prstGeom>
        </p:spPr>
        <p:txBody>
          <a:bodyPr wrap="none" lIns="0" tIns="0" rIns="0" bIns="0">
            <a:spAutoFit/>
          </a:bodyPr>
          <a:lstStyle/>
          <a:p>
            <a:pPr algn="ctr"/>
            <a:r>
              <a:rPr lang="zh-CN" altLang="en-US" sz="2000" b="1" dirty="0">
                <a:solidFill>
                  <a:schemeClr val="tx1"/>
                </a:solidFill>
                <a:cs typeface="+mn-ea"/>
                <a:sym typeface="+mn-lt"/>
              </a:rPr>
              <a:t>防毒面具使用前检查</a:t>
            </a:r>
          </a:p>
        </p:txBody>
      </p:sp>
      <p:pic>
        <p:nvPicPr>
          <p:cNvPr id="6" name="图片 5" descr="303b32313538323435363bb7c0b6bec3e6bedf"/>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4510405" y="2478405"/>
            <a:ext cx="3251200" cy="3251200"/>
          </a:xfrm>
          <a:prstGeom prst="rect">
            <a:avLst/>
          </a:prstGeom>
        </p:spPr>
      </p:pic>
      <p:sp>
        <p:nvSpPr>
          <p:cNvPr id="7" name="文本框 6"/>
          <p:cNvSpPr txBox="1"/>
          <p:nvPr/>
        </p:nvSpPr>
        <p:spPr>
          <a:xfrm>
            <a:off x="926465" y="1498600"/>
            <a:ext cx="6096000" cy="460375"/>
          </a:xfrm>
          <a:prstGeom prst="rect">
            <a:avLst/>
          </a:prstGeom>
          <a:noFill/>
        </p:spPr>
        <p:txBody>
          <a:bodyPr wrap="square" rtlCol="0" anchor="t">
            <a:spAutoFit/>
          </a:bodyPr>
          <a:lstStyle/>
          <a:p>
            <a:r>
              <a:rPr lang="zh-CN" altLang="en-US" sz="2400" b="1">
                <a:cs typeface="+mn-ea"/>
                <a:sym typeface="+mn-lt"/>
              </a:rPr>
              <a:t>防毒面具的使用方法</a:t>
            </a:r>
          </a:p>
        </p:txBody>
      </p:sp>
      <p:sp>
        <p:nvSpPr>
          <p:cNvPr id="8" name="文本框 7"/>
          <p:cNvSpPr txBox="1"/>
          <p:nvPr/>
        </p:nvSpPr>
        <p:spPr>
          <a:xfrm>
            <a:off x="926465" y="2811780"/>
            <a:ext cx="4204970" cy="2584450"/>
          </a:xfrm>
          <a:prstGeom prst="rect">
            <a:avLst/>
          </a:prstGeom>
          <a:noFill/>
        </p:spPr>
        <p:txBody>
          <a:bodyPr wrap="square" rtlCol="0" anchor="t">
            <a:spAutoFit/>
          </a:bodyPr>
          <a:lstStyle/>
          <a:p>
            <a:pPr marL="285750" indent="-285750" algn="just">
              <a:lnSpc>
                <a:spcPct val="150000"/>
              </a:lnSpc>
              <a:buFont typeface="汉仪中简黑简" panose="00020600040101010101" charset="-122"/>
              <a:buChar char="l"/>
            </a:pPr>
            <a:r>
              <a:rPr lang="zh-CN" altLang="en-US" dirty="0">
                <a:cs typeface="+mn-ea"/>
                <a:sym typeface="+mn-lt"/>
              </a:rPr>
              <a:t>使用前需检查面具是否有裂痕、破口，确保面具与脸部贴合密封性；</a:t>
            </a:r>
            <a:endParaRPr lang="en-US" altLang="zh-CN" dirty="0">
              <a:solidFill>
                <a:schemeClr val="tx1"/>
              </a:solidFill>
              <a:cs typeface="+mn-ea"/>
              <a:sym typeface="+mn-lt"/>
            </a:endParaRPr>
          </a:p>
          <a:p>
            <a:pPr marL="285750" indent="-285750" algn="just">
              <a:lnSpc>
                <a:spcPct val="150000"/>
              </a:lnSpc>
              <a:buFont typeface="汉仪中简黑简" panose="00020600040101010101" charset="-122"/>
              <a:buChar char="l"/>
            </a:pPr>
            <a:r>
              <a:rPr lang="zh-CN" altLang="en-US" dirty="0">
                <a:cs typeface="+mn-ea"/>
                <a:sym typeface="+mn-lt"/>
              </a:rPr>
              <a:t>检查呼气阀片有无变形，破裂及裂缝；</a:t>
            </a:r>
            <a:endParaRPr lang="en-US" altLang="zh-CN" dirty="0">
              <a:solidFill>
                <a:schemeClr val="tx1"/>
              </a:solidFill>
              <a:cs typeface="+mn-ea"/>
              <a:sym typeface="+mn-lt"/>
            </a:endParaRPr>
          </a:p>
          <a:p>
            <a:pPr marL="285750" indent="-285750" algn="just">
              <a:lnSpc>
                <a:spcPct val="150000"/>
              </a:lnSpc>
              <a:buFont typeface="汉仪中简黑简" panose="00020600040101010101" charset="-122"/>
              <a:buChar char="l"/>
            </a:pPr>
            <a:r>
              <a:rPr lang="zh-CN" altLang="en-US" dirty="0">
                <a:cs typeface="+mn-ea"/>
                <a:sym typeface="+mn-lt"/>
              </a:rPr>
              <a:t>检查头带是否有弹性；</a:t>
            </a:r>
            <a:endParaRPr lang="en-US" altLang="zh-CN" dirty="0">
              <a:solidFill>
                <a:schemeClr val="tx1"/>
              </a:solidFill>
              <a:cs typeface="+mn-ea"/>
              <a:sym typeface="+mn-lt"/>
            </a:endParaRPr>
          </a:p>
          <a:p>
            <a:pPr marL="285750" indent="-285750" algn="just">
              <a:lnSpc>
                <a:spcPct val="150000"/>
              </a:lnSpc>
              <a:buFont typeface="汉仪中简黑简" panose="00020600040101010101" charset="-122"/>
              <a:buChar char="l"/>
            </a:pPr>
            <a:r>
              <a:rPr lang="zh-CN" altLang="en-US" dirty="0">
                <a:cs typeface="+mn-ea"/>
                <a:sym typeface="+mn-lt"/>
              </a:rPr>
              <a:t>检查滤毒盒座密封圈是否完好；</a:t>
            </a:r>
            <a:endParaRPr lang="en-US" altLang="zh-CN" dirty="0">
              <a:solidFill>
                <a:schemeClr val="tx1"/>
              </a:solidFill>
              <a:cs typeface="+mn-ea"/>
              <a:sym typeface="+mn-lt"/>
            </a:endParaRPr>
          </a:p>
          <a:p>
            <a:pPr marL="285750" indent="-285750" algn="just">
              <a:lnSpc>
                <a:spcPct val="150000"/>
              </a:lnSpc>
              <a:buFont typeface="汉仪中简黑简" panose="00020600040101010101" charset="-122"/>
              <a:buChar char="l"/>
            </a:pPr>
            <a:r>
              <a:rPr lang="zh-CN" altLang="en-US" dirty="0">
                <a:cs typeface="+mn-ea"/>
                <a:sym typeface="+mn-lt"/>
              </a:rPr>
              <a:t>检查滤毒盒是否在使用期内。</a:t>
            </a:r>
            <a:endParaRPr lang="zh-CN" altLang="en-US">
              <a:cs typeface="+mn-ea"/>
              <a:sym typeface="+mn-lt"/>
            </a:endParaRPr>
          </a:p>
        </p:txBody>
      </p:sp>
      <p:sp>
        <p:nvSpPr>
          <p:cNvPr id="9" name="文本框 8"/>
          <p:cNvSpPr txBox="1"/>
          <p:nvPr/>
        </p:nvSpPr>
        <p:spPr>
          <a:xfrm>
            <a:off x="7564755" y="2861945"/>
            <a:ext cx="3844925" cy="2584450"/>
          </a:xfrm>
          <a:prstGeom prst="rect">
            <a:avLst/>
          </a:prstGeom>
          <a:noFill/>
        </p:spPr>
        <p:txBody>
          <a:bodyPr wrap="square" rtlCol="0" anchor="t">
            <a:spAutoFit/>
          </a:bodyPr>
          <a:lstStyle/>
          <a:p>
            <a:pPr marL="285750" lvl="0" indent="-285750" algn="just">
              <a:lnSpc>
                <a:spcPct val="150000"/>
              </a:lnSpc>
              <a:buClrTx/>
              <a:buSzTx/>
              <a:buFont typeface="汉仪中简黑简" panose="00020600040101010101" charset="-122"/>
              <a:buChar char="l"/>
            </a:pPr>
            <a:r>
              <a:rPr lang="zh-CN" altLang="en-US" dirty="0">
                <a:cs typeface="+mn-ea"/>
                <a:sym typeface="+mn-lt"/>
              </a:rPr>
              <a:t>打开盖盒，取出面具;</a:t>
            </a:r>
          </a:p>
          <a:p>
            <a:pPr marL="285750" lvl="0" indent="-285750" algn="just">
              <a:lnSpc>
                <a:spcPct val="150000"/>
              </a:lnSpc>
              <a:buClrTx/>
              <a:buSzTx/>
              <a:buFont typeface="汉仪中简黑简" panose="00020600040101010101" charset="-122"/>
              <a:buChar char="l"/>
            </a:pPr>
            <a:r>
              <a:rPr lang="zh-CN" altLang="en-US" dirty="0">
                <a:cs typeface="+mn-ea"/>
                <a:sym typeface="+mn-lt"/>
              </a:rPr>
              <a:t>撕开真空包装;</a:t>
            </a:r>
          </a:p>
          <a:p>
            <a:pPr marL="285750" lvl="0" indent="-285750" algn="just">
              <a:lnSpc>
                <a:spcPct val="150000"/>
              </a:lnSpc>
              <a:buClrTx/>
              <a:buSzTx/>
              <a:buFont typeface="汉仪中简黑简" panose="00020600040101010101" charset="-122"/>
              <a:buChar char="l"/>
            </a:pPr>
            <a:r>
              <a:rPr lang="zh-CN" altLang="en-US" dirty="0">
                <a:cs typeface="+mn-ea"/>
                <a:sym typeface="+mn-lt"/>
              </a:rPr>
              <a:t>用力拨掉前后二个罐塞（新式面具可省略该步骤）;</a:t>
            </a:r>
          </a:p>
          <a:p>
            <a:pPr marL="285750" lvl="0" indent="-285750" algn="just">
              <a:lnSpc>
                <a:spcPct val="150000"/>
              </a:lnSpc>
              <a:buClrTx/>
              <a:buSzTx/>
              <a:buFont typeface="汉仪中简黑简" panose="00020600040101010101" charset="-122"/>
              <a:buChar char="l"/>
            </a:pPr>
            <a:r>
              <a:rPr lang="zh-CN" altLang="en-US" dirty="0">
                <a:cs typeface="+mn-ea"/>
                <a:sym typeface="+mn-lt"/>
              </a:rPr>
              <a:t>双手伸入撑开，戴上头罩;</a:t>
            </a:r>
          </a:p>
          <a:p>
            <a:pPr marL="285750" lvl="0" indent="-285750" algn="just">
              <a:lnSpc>
                <a:spcPct val="150000"/>
              </a:lnSpc>
              <a:buClrTx/>
              <a:buSzTx/>
              <a:buFont typeface="汉仪中简黑简" panose="00020600040101010101" charset="-122"/>
              <a:buChar char="l"/>
            </a:pPr>
            <a:r>
              <a:rPr lang="zh-CN" altLang="en-US" dirty="0">
                <a:cs typeface="+mn-ea"/>
                <a:sym typeface="+mn-lt"/>
              </a:rPr>
              <a:t>拉紧头带</a:t>
            </a:r>
            <a:endParaRPr lang="zh-CN" altLang="en-US">
              <a:cs typeface="+mn-ea"/>
              <a:sym typeface="+mn-lt"/>
            </a:endParaRPr>
          </a:p>
        </p:txBody>
      </p:sp>
      <p:sp>
        <p:nvSpPr>
          <p:cNvPr id="10" name="矩形 9"/>
          <p:cNvSpPr/>
          <p:nvPr/>
        </p:nvSpPr>
        <p:spPr>
          <a:xfrm>
            <a:off x="7564755" y="2504440"/>
            <a:ext cx="2037080" cy="307340"/>
          </a:xfrm>
          <a:prstGeom prst="rect">
            <a:avLst/>
          </a:prstGeom>
        </p:spPr>
        <p:txBody>
          <a:bodyPr wrap="none" lIns="0" tIns="0" rIns="0" bIns="0" rtlCol="0" anchor="t">
            <a:spAutoFit/>
          </a:bodyPr>
          <a:lstStyle/>
          <a:p>
            <a:pPr lvl="0" algn="ctr">
              <a:buClrTx/>
              <a:buSzTx/>
              <a:buFontTx/>
            </a:pPr>
            <a:r>
              <a:rPr lang="zh-CN" altLang="en-US" sz="2000" b="1" dirty="0">
                <a:cs typeface="+mn-ea"/>
                <a:sym typeface="+mn-lt"/>
              </a:rPr>
              <a:t>防毒面具佩戴说明</a:t>
            </a:r>
          </a:p>
        </p:txBody>
      </p:sp>
      <p:sp>
        <p:nvSpPr>
          <p:cNvPr id="11" name="文本框 10">
            <a:extLst>
              <a:ext uri="{FF2B5EF4-FFF2-40B4-BE49-F238E27FC236}">
                <a16:creationId xmlns:a16="http://schemas.microsoft.com/office/drawing/2014/main" xmlns="" id="{67C61AA4-A1FA-AA67-F8B2-D99F276E6892}"/>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灭火的基本方法</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等腰三角形 822">
            <a:extLst>
              <a:ext uri="{FF2B5EF4-FFF2-40B4-BE49-F238E27FC236}">
                <a16:creationId xmlns:a16="http://schemas.microsoft.com/office/drawing/2014/main" xmlns="" id="{06DC8817-74E1-4A93-A237-19D2C571F045}"/>
              </a:ext>
            </a:extLst>
          </p:cNvPr>
          <p:cNvSpPr/>
          <p:nvPr/>
        </p:nvSpPr>
        <p:spPr>
          <a:xfrm rot="18574294">
            <a:off x="1840030" y="610538"/>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00" name="组合 799">
            <a:extLst>
              <a:ext uri="{FF2B5EF4-FFF2-40B4-BE49-F238E27FC236}">
                <a16:creationId xmlns:a16="http://schemas.microsoft.com/office/drawing/2014/main" xmlns="" id="{52C400F8-3421-4984-A001-BA65AB8B5553}"/>
              </a:ext>
            </a:extLst>
          </p:cNvPr>
          <p:cNvGrpSpPr/>
          <p:nvPr/>
        </p:nvGrpSpPr>
        <p:grpSpPr>
          <a:xfrm>
            <a:off x="1187427" y="5155972"/>
            <a:ext cx="1051553" cy="1051553"/>
            <a:chOff x="509286" y="335666"/>
            <a:chExt cx="2802438" cy="2802438"/>
          </a:xfrm>
          <a:solidFill>
            <a:srgbClr val="FB8803"/>
          </a:solidFill>
        </p:grpSpPr>
        <p:sp>
          <p:nvSpPr>
            <p:cNvPr id="801" name="任意多边形: 形状 800">
              <a:extLst>
                <a:ext uri="{FF2B5EF4-FFF2-40B4-BE49-F238E27FC236}">
                  <a16:creationId xmlns:a16="http://schemas.microsoft.com/office/drawing/2014/main" xmlns="" id="{AB445BBF-755C-4DED-A8C3-67C0AA7C2D17}"/>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2" name="任意多边形: 形状 801">
              <a:extLst>
                <a:ext uri="{FF2B5EF4-FFF2-40B4-BE49-F238E27FC236}">
                  <a16:creationId xmlns:a16="http://schemas.microsoft.com/office/drawing/2014/main" xmlns="" id="{0C351AC5-721E-43D0-8C35-6CF7BC2CE363}"/>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3" name="任意多边形: 形状 802">
              <a:extLst>
                <a:ext uri="{FF2B5EF4-FFF2-40B4-BE49-F238E27FC236}">
                  <a16:creationId xmlns:a16="http://schemas.microsoft.com/office/drawing/2014/main" xmlns="" id="{A4283878-2B29-44FF-B9BD-47C9A6DE8A47}"/>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4" name="任意多边形: 形状 803">
              <a:extLst>
                <a:ext uri="{FF2B5EF4-FFF2-40B4-BE49-F238E27FC236}">
                  <a16:creationId xmlns:a16="http://schemas.microsoft.com/office/drawing/2014/main" xmlns="" id="{0B033C67-7FAA-4632-B9C9-59EC8F8F7C55}"/>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5" name="任意多边形: 形状 804">
              <a:extLst>
                <a:ext uri="{FF2B5EF4-FFF2-40B4-BE49-F238E27FC236}">
                  <a16:creationId xmlns:a16="http://schemas.microsoft.com/office/drawing/2014/main" xmlns="" id="{C8540A4A-9884-4CF6-A0A7-D7FBAE7941BB}"/>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6" name="任意多边形: 形状 805">
              <a:extLst>
                <a:ext uri="{FF2B5EF4-FFF2-40B4-BE49-F238E27FC236}">
                  <a16:creationId xmlns:a16="http://schemas.microsoft.com/office/drawing/2014/main" xmlns="" id="{50DB6867-24E8-446D-976A-9B3ACD3AF86C}"/>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7" name="任意多边形: 形状 806">
              <a:extLst>
                <a:ext uri="{FF2B5EF4-FFF2-40B4-BE49-F238E27FC236}">
                  <a16:creationId xmlns:a16="http://schemas.microsoft.com/office/drawing/2014/main" xmlns="" id="{2DD4AE8E-B318-416C-A3AE-027EDFBFFCBD}"/>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8" name="任意多边形: 形状 807">
              <a:extLst>
                <a:ext uri="{FF2B5EF4-FFF2-40B4-BE49-F238E27FC236}">
                  <a16:creationId xmlns:a16="http://schemas.microsoft.com/office/drawing/2014/main" xmlns="" id="{E0981217-5B3E-4E3A-BD34-2B57D9834B67}"/>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9" name="任意多边形: 形状 808">
              <a:extLst>
                <a:ext uri="{FF2B5EF4-FFF2-40B4-BE49-F238E27FC236}">
                  <a16:creationId xmlns:a16="http://schemas.microsoft.com/office/drawing/2014/main" xmlns="" id="{7441251E-70DF-4CEB-8D75-F1AEECEA578A}"/>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0" name="任意多边形: 形状 809">
              <a:extLst>
                <a:ext uri="{FF2B5EF4-FFF2-40B4-BE49-F238E27FC236}">
                  <a16:creationId xmlns:a16="http://schemas.microsoft.com/office/drawing/2014/main" xmlns="" id="{2C9E4591-E2F1-4449-8FF4-6C48B1DB9DFE}"/>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1" name="任意多边形: 形状 810">
              <a:extLst>
                <a:ext uri="{FF2B5EF4-FFF2-40B4-BE49-F238E27FC236}">
                  <a16:creationId xmlns:a16="http://schemas.microsoft.com/office/drawing/2014/main" xmlns="" id="{41E5C47B-8C84-4796-B5B4-2FA9E1E64C89}"/>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2" name="任意多边形: 形状 811">
              <a:extLst>
                <a:ext uri="{FF2B5EF4-FFF2-40B4-BE49-F238E27FC236}">
                  <a16:creationId xmlns:a16="http://schemas.microsoft.com/office/drawing/2014/main" xmlns="" id="{DF7F1902-552B-4214-A056-A4952B9B7AF5}"/>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3" name="任意多边形: 形状 812">
              <a:extLst>
                <a:ext uri="{FF2B5EF4-FFF2-40B4-BE49-F238E27FC236}">
                  <a16:creationId xmlns:a16="http://schemas.microsoft.com/office/drawing/2014/main" xmlns="" id="{563FDD95-348F-4FA6-9D91-516885CF6A1D}"/>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4" name="任意多边形: 形状 813">
              <a:extLst>
                <a:ext uri="{FF2B5EF4-FFF2-40B4-BE49-F238E27FC236}">
                  <a16:creationId xmlns:a16="http://schemas.microsoft.com/office/drawing/2014/main" xmlns="" id="{1C941BE2-ED72-4636-BCB4-017A2A99F90D}"/>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5" name="任意多边形: 形状 814">
              <a:extLst>
                <a:ext uri="{FF2B5EF4-FFF2-40B4-BE49-F238E27FC236}">
                  <a16:creationId xmlns:a16="http://schemas.microsoft.com/office/drawing/2014/main" xmlns="" id="{CCC36B7F-6E02-47A7-958A-9E2514AF2A30}"/>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6" name="任意多边形: 形状 815">
              <a:extLst>
                <a:ext uri="{FF2B5EF4-FFF2-40B4-BE49-F238E27FC236}">
                  <a16:creationId xmlns:a16="http://schemas.microsoft.com/office/drawing/2014/main" xmlns="" id="{9A63F7F0-7ABA-4089-BF36-3A931914F7BE}"/>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7" name="任意多边形: 形状 816">
              <a:extLst>
                <a:ext uri="{FF2B5EF4-FFF2-40B4-BE49-F238E27FC236}">
                  <a16:creationId xmlns:a16="http://schemas.microsoft.com/office/drawing/2014/main" xmlns="" id="{210622FB-030C-462B-A83F-CAB17F790422}"/>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565" name="组合 564">
            <a:extLst>
              <a:ext uri="{FF2B5EF4-FFF2-40B4-BE49-F238E27FC236}">
                <a16:creationId xmlns:a16="http://schemas.microsoft.com/office/drawing/2014/main" xmlns="" id="{FC200EBD-A614-4693-B4C7-3EAFDB8897B1}"/>
              </a:ext>
            </a:extLst>
          </p:cNvPr>
          <p:cNvGrpSpPr/>
          <p:nvPr/>
        </p:nvGrpSpPr>
        <p:grpSpPr>
          <a:xfrm>
            <a:off x="3567158" y="389455"/>
            <a:ext cx="3923816" cy="1481559"/>
            <a:chOff x="7778187" y="5039770"/>
            <a:chExt cx="3923816" cy="1481559"/>
          </a:xfrm>
          <a:solidFill>
            <a:srgbClr val="FB8803"/>
          </a:solidFill>
        </p:grpSpPr>
        <p:grpSp>
          <p:nvGrpSpPr>
            <p:cNvPr id="566" name="组合 565">
              <a:extLst>
                <a:ext uri="{FF2B5EF4-FFF2-40B4-BE49-F238E27FC236}">
                  <a16:creationId xmlns:a16="http://schemas.microsoft.com/office/drawing/2014/main" xmlns="" id="{A341F926-1283-4E95-908D-44252EF3F5EB}"/>
                </a:ext>
              </a:extLst>
            </p:cNvPr>
            <p:cNvGrpSpPr/>
            <p:nvPr/>
          </p:nvGrpSpPr>
          <p:grpSpPr>
            <a:xfrm>
              <a:off x="7778187" y="5353572"/>
              <a:ext cx="3923816" cy="69448"/>
              <a:chOff x="4722471" y="-474562"/>
              <a:chExt cx="3923816" cy="69448"/>
            </a:xfrm>
            <a:grpFill/>
          </p:grpSpPr>
          <p:sp>
            <p:nvSpPr>
              <p:cNvPr id="774" name="椭圆 773">
                <a:extLst>
                  <a:ext uri="{FF2B5EF4-FFF2-40B4-BE49-F238E27FC236}">
                    <a16:creationId xmlns:a16="http://schemas.microsoft.com/office/drawing/2014/main" xmlns="" id="{CFC9C7F3-705D-439D-A56F-005F7FBC29A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5" name="椭圆 774">
                <a:extLst>
                  <a:ext uri="{FF2B5EF4-FFF2-40B4-BE49-F238E27FC236}">
                    <a16:creationId xmlns:a16="http://schemas.microsoft.com/office/drawing/2014/main" xmlns="" id="{1DDBB0F7-7CD9-481B-B994-F1E97BC2EBF4}"/>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6" name="椭圆 775">
                <a:extLst>
                  <a:ext uri="{FF2B5EF4-FFF2-40B4-BE49-F238E27FC236}">
                    <a16:creationId xmlns:a16="http://schemas.microsoft.com/office/drawing/2014/main" xmlns="" id="{D3908E37-F926-4008-AF32-10557CA8C8C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7" name="椭圆 776">
                <a:extLst>
                  <a:ext uri="{FF2B5EF4-FFF2-40B4-BE49-F238E27FC236}">
                    <a16:creationId xmlns:a16="http://schemas.microsoft.com/office/drawing/2014/main" xmlns="" id="{299231AD-D1AE-4D3B-8421-97A0EE0A23D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8" name="椭圆 777">
                <a:extLst>
                  <a:ext uri="{FF2B5EF4-FFF2-40B4-BE49-F238E27FC236}">
                    <a16:creationId xmlns:a16="http://schemas.microsoft.com/office/drawing/2014/main" xmlns="" id="{1EDC0D27-091A-41D5-9ED5-188037549C8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9" name="椭圆 778">
                <a:extLst>
                  <a:ext uri="{FF2B5EF4-FFF2-40B4-BE49-F238E27FC236}">
                    <a16:creationId xmlns:a16="http://schemas.microsoft.com/office/drawing/2014/main" xmlns="" id="{F693674E-5152-4299-B333-7135C5CB1663}"/>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0" name="椭圆 779">
                <a:extLst>
                  <a:ext uri="{FF2B5EF4-FFF2-40B4-BE49-F238E27FC236}">
                    <a16:creationId xmlns:a16="http://schemas.microsoft.com/office/drawing/2014/main" xmlns="" id="{1AB9F8C9-FF9E-4DAC-B78F-38F490E19AA2}"/>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1" name="椭圆 780">
                <a:extLst>
                  <a:ext uri="{FF2B5EF4-FFF2-40B4-BE49-F238E27FC236}">
                    <a16:creationId xmlns:a16="http://schemas.microsoft.com/office/drawing/2014/main" xmlns="" id="{CA005822-D548-43DA-A7A9-8E98771CCF1C}"/>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2" name="椭圆 781">
                <a:extLst>
                  <a:ext uri="{FF2B5EF4-FFF2-40B4-BE49-F238E27FC236}">
                    <a16:creationId xmlns:a16="http://schemas.microsoft.com/office/drawing/2014/main" xmlns="" id="{D6345FE1-417C-49BA-940D-75E1EA4A1BBB}"/>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3" name="椭圆 782">
                <a:extLst>
                  <a:ext uri="{FF2B5EF4-FFF2-40B4-BE49-F238E27FC236}">
                    <a16:creationId xmlns:a16="http://schemas.microsoft.com/office/drawing/2014/main" xmlns="" id="{3E998062-90A6-407C-86FA-0AE8E04F3616}"/>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4" name="椭圆 783">
                <a:extLst>
                  <a:ext uri="{FF2B5EF4-FFF2-40B4-BE49-F238E27FC236}">
                    <a16:creationId xmlns:a16="http://schemas.microsoft.com/office/drawing/2014/main" xmlns="" id="{9ED51186-847D-420D-93AC-2F3759927CAE}"/>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5" name="椭圆 784">
                <a:extLst>
                  <a:ext uri="{FF2B5EF4-FFF2-40B4-BE49-F238E27FC236}">
                    <a16:creationId xmlns:a16="http://schemas.microsoft.com/office/drawing/2014/main" xmlns="" id="{2BE79024-685A-4717-B6AA-C7C0532C7DD6}"/>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6" name="椭圆 785">
                <a:extLst>
                  <a:ext uri="{FF2B5EF4-FFF2-40B4-BE49-F238E27FC236}">
                    <a16:creationId xmlns:a16="http://schemas.microsoft.com/office/drawing/2014/main" xmlns="" id="{7C2CA889-3B0B-4F61-BE5D-F813DC1EDA2E}"/>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7" name="椭圆 786">
                <a:extLst>
                  <a:ext uri="{FF2B5EF4-FFF2-40B4-BE49-F238E27FC236}">
                    <a16:creationId xmlns:a16="http://schemas.microsoft.com/office/drawing/2014/main" xmlns="" id="{EB303B49-E6F6-45B7-B2F7-44EFABFAB6C8}"/>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8" name="椭圆 787">
                <a:extLst>
                  <a:ext uri="{FF2B5EF4-FFF2-40B4-BE49-F238E27FC236}">
                    <a16:creationId xmlns:a16="http://schemas.microsoft.com/office/drawing/2014/main" xmlns="" id="{9D84C223-DF85-4B80-9FC0-6C3C14232C6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9" name="椭圆 788">
                <a:extLst>
                  <a:ext uri="{FF2B5EF4-FFF2-40B4-BE49-F238E27FC236}">
                    <a16:creationId xmlns:a16="http://schemas.microsoft.com/office/drawing/2014/main" xmlns="" id="{59DAB6C2-CCE2-4BD3-ADDC-0326B906AF1D}"/>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0" name="椭圆 789">
                <a:extLst>
                  <a:ext uri="{FF2B5EF4-FFF2-40B4-BE49-F238E27FC236}">
                    <a16:creationId xmlns:a16="http://schemas.microsoft.com/office/drawing/2014/main" xmlns="" id="{184231EB-700E-41B6-9B8B-16E7D6AE672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1" name="椭圆 790">
                <a:extLst>
                  <a:ext uri="{FF2B5EF4-FFF2-40B4-BE49-F238E27FC236}">
                    <a16:creationId xmlns:a16="http://schemas.microsoft.com/office/drawing/2014/main" xmlns="" id="{8B9C2D9C-2C68-4D84-A851-637D3AC58B1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2" name="椭圆 791">
                <a:extLst>
                  <a:ext uri="{FF2B5EF4-FFF2-40B4-BE49-F238E27FC236}">
                    <a16:creationId xmlns:a16="http://schemas.microsoft.com/office/drawing/2014/main" xmlns="" id="{0D38AA06-77E3-4762-9175-49E396AB297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3" name="椭圆 792">
                <a:extLst>
                  <a:ext uri="{FF2B5EF4-FFF2-40B4-BE49-F238E27FC236}">
                    <a16:creationId xmlns:a16="http://schemas.microsoft.com/office/drawing/2014/main" xmlns="" id="{DF4BFF31-9114-4379-9E3A-EC1BA2FFD81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4" name="椭圆 793">
                <a:extLst>
                  <a:ext uri="{FF2B5EF4-FFF2-40B4-BE49-F238E27FC236}">
                    <a16:creationId xmlns:a16="http://schemas.microsoft.com/office/drawing/2014/main" xmlns="" id="{3E7F2495-9A10-48A9-B47A-29CEEE142F6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5" name="椭圆 794">
                <a:extLst>
                  <a:ext uri="{FF2B5EF4-FFF2-40B4-BE49-F238E27FC236}">
                    <a16:creationId xmlns:a16="http://schemas.microsoft.com/office/drawing/2014/main" xmlns="" id="{9E92198B-D305-4B3C-96C8-BEE3DE6867C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7" name="组合 566">
              <a:extLst>
                <a:ext uri="{FF2B5EF4-FFF2-40B4-BE49-F238E27FC236}">
                  <a16:creationId xmlns:a16="http://schemas.microsoft.com/office/drawing/2014/main" xmlns="" id="{CAB4EA78-E9DC-410F-A56F-96C968BF01FE}"/>
                </a:ext>
              </a:extLst>
            </p:cNvPr>
            <p:cNvGrpSpPr/>
            <p:nvPr/>
          </p:nvGrpSpPr>
          <p:grpSpPr>
            <a:xfrm>
              <a:off x="7778187" y="6138077"/>
              <a:ext cx="3923816" cy="69448"/>
              <a:chOff x="4722471" y="-474562"/>
              <a:chExt cx="3923816" cy="69448"/>
            </a:xfrm>
            <a:grpFill/>
          </p:grpSpPr>
          <p:sp>
            <p:nvSpPr>
              <p:cNvPr id="752" name="椭圆 751">
                <a:extLst>
                  <a:ext uri="{FF2B5EF4-FFF2-40B4-BE49-F238E27FC236}">
                    <a16:creationId xmlns:a16="http://schemas.microsoft.com/office/drawing/2014/main" xmlns="" id="{AE84B67F-C835-4FF9-A13F-E5AEE9A1EBE8}"/>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3" name="椭圆 752">
                <a:extLst>
                  <a:ext uri="{FF2B5EF4-FFF2-40B4-BE49-F238E27FC236}">
                    <a16:creationId xmlns:a16="http://schemas.microsoft.com/office/drawing/2014/main" xmlns="" id="{6DB1A531-CE21-41DF-94D6-3E2ED7E988D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4" name="椭圆 753">
                <a:extLst>
                  <a:ext uri="{FF2B5EF4-FFF2-40B4-BE49-F238E27FC236}">
                    <a16:creationId xmlns:a16="http://schemas.microsoft.com/office/drawing/2014/main" xmlns="" id="{437F7F0F-6180-4085-9A34-65E4E2B6E7A9}"/>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5" name="椭圆 754">
                <a:extLst>
                  <a:ext uri="{FF2B5EF4-FFF2-40B4-BE49-F238E27FC236}">
                    <a16:creationId xmlns:a16="http://schemas.microsoft.com/office/drawing/2014/main" xmlns="" id="{92544852-CBF2-4189-9118-828274DAA94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6" name="椭圆 755">
                <a:extLst>
                  <a:ext uri="{FF2B5EF4-FFF2-40B4-BE49-F238E27FC236}">
                    <a16:creationId xmlns:a16="http://schemas.microsoft.com/office/drawing/2014/main" xmlns="" id="{8FB83B89-08FE-410D-A4BD-BBFF89041D9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7" name="椭圆 756">
                <a:extLst>
                  <a:ext uri="{FF2B5EF4-FFF2-40B4-BE49-F238E27FC236}">
                    <a16:creationId xmlns:a16="http://schemas.microsoft.com/office/drawing/2014/main" xmlns="" id="{0408C4BE-0C79-4A6A-B1E3-0F23795FD2B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8" name="椭圆 757">
                <a:extLst>
                  <a:ext uri="{FF2B5EF4-FFF2-40B4-BE49-F238E27FC236}">
                    <a16:creationId xmlns:a16="http://schemas.microsoft.com/office/drawing/2014/main" xmlns="" id="{794B39DC-CACA-4017-8EE7-178B16467EF4}"/>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9" name="椭圆 758">
                <a:extLst>
                  <a:ext uri="{FF2B5EF4-FFF2-40B4-BE49-F238E27FC236}">
                    <a16:creationId xmlns:a16="http://schemas.microsoft.com/office/drawing/2014/main" xmlns="" id="{4C304769-769B-4B60-9C40-391410922C0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0" name="椭圆 759">
                <a:extLst>
                  <a:ext uri="{FF2B5EF4-FFF2-40B4-BE49-F238E27FC236}">
                    <a16:creationId xmlns:a16="http://schemas.microsoft.com/office/drawing/2014/main" xmlns="" id="{5B600BB2-9425-4633-87B3-84100ACE81CA}"/>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1" name="椭圆 760">
                <a:extLst>
                  <a:ext uri="{FF2B5EF4-FFF2-40B4-BE49-F238E27FC236}">
                    <a16:creationId xmlns:a16="http://schemas.microsoft.com/office/drawing/2014/main" xmlns="" id="{6222C639-797E-47F3-B829-2CE375AB63F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2" name="椭圆 761">
                <a:extLst>
                  <a:ext uri="{FF2B5EF4-FFF2-40B4-BE49-F238E27FC236}">
                    <a16:creationId xmlns:a16="http://schemas.microsoft.com/office/drawing/2014/main" xmlns="" id="{AF631ADD-38CD-459B-95E8-255F04D5D939}"/>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3" name="椭圆 762">
                <a:extLst>
                  <a:ext uri="{FF2B5EF4-FFF2-40B4-BE49-F238E27FC236}">
                    <a16:creationId xmlns:a16="http://schemas.microsoft.com/office/drawing/2014/main" xmlns="" id="{3D581DB5-612B-4F64-89C1-CDBFE8AC3396}"/>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4" name="椭圆 763">
                <a:extLst>
                  <a:ext uri="{FF2B5EF4-FFF2-40B4-BE49-F238E27FC236}">
                    <a16:creationId xmlns:a16="http://schemas.microsoft.com/office/drawing/2014/main" xmlns="" id="{59C7D129-8E0C-4C00-ACC8-3C54B27E67B7}"/>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5" name="椭圆 764">
                <a:extLst>
                  <a:ext uri="{FF2B5EF4-FFF2-40B4-BE49-F238E27FC236}">
                    <a16:creationId xmlns:a16="http://schemas.microsoft.com/office/drawing/2014/main" xmlns="" id="{62E270A5-AFC6-4758-9768-60220D43A0B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6" name="椭圆 765">
                <a:extLst>
                  <a:ext uri="{FF2B5EF4-FFF2-40B4-BE49-F238E27FC236}">
                    <a16:creationId xmlns:a16="http://schemas.microsoft.com/office/drawing/2014/main" xmlns="" id="{1A628181-A815-45DA-8137-8169E73B1D2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7" name="椭圆 766">
                <a:extLst>
                  <a:ext uri="{FF2B5EF4-FFF2-40B4-BE49-F238E27FC236}">
                    <a16:creationId xmlns:a16="http://schemas.microsoft.com/office/drawing/2014/main" xmlns="" id="{68322128-3E8B-4FA7-BBC2-B60FB124FBBB}"/>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8" name="椭圆 767">
                <a:extLst>
                  <a:ext uri="{FF2B5EF4-FFF2-40B4-BE49-F238E27FC236}">
                    <a16:creationId xmlns:a16="http://schemas.microsoft.com/office/drawing/2014/main" xmlns="" id="{03AC08D2-9CEF-4A66-A830-1A4CE93C8F9E}"/>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9" name="椭圆 768">
                <a:extLst>
                  <a:ext uri="{FF2B5EF4-FFF2-40B4-BE49-F238E27FC236}">
                    <a16:creationId xmlns:a16="http://schemas.microsoft.com/office/drawing/2014/main" xmlns="" id="{E77DCC43-D8BC-4494-BB51-A694DB8F57F2}"/>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0" name="椭圆 769">
                <a:extLst>
                  <a:ext uri="{FF2B5EF4-FFF2-40B4-BE49-F238E27FC236}">
                    <a16:creationId xmlns:a16="http://schemas.microsoft.com/office/drawing/2014/main" xmlns="" id="{6C278BB8-5F78-4800-BB33-196967C28BB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1" name="椭圆 770">
                <a:extLst>
                  <a:ext uri="{FF2B5EF4-FFF2-40B4-BE49-F238E27FC236}">
                    <a16:creationId xmlns:a16="http://schemas.microsoft.com/office/drawing/2014/main" xmlns="" id="{B7C89647-FB0F-4022-BAE1-952D6CBF512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2" name="椭圆 771">
                <a:extLst>
                  <a:ext uri="{FF2B5EF4-FFF2-40B4-BE49-F238E27FC236}">
                    <a16:creationId xmlns:a16="http://schemas.microsoft.com/office/drawing/2014/main" xmlns="" id="{B435EC7B-6B5C-4954-BD54-FEE57BEA4B91}"/>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3" name="椭圆 772">
                <a:extLst>
                  <a:ext uri="{FF2B5EF4-FFF2-40B4-BE49-F238E27FC236}">
                    <a16:creationId xmlns:a16="http://schemas.microsoft.com/office/drawing/2014/main" xmlns="" id="{D0EBED5A-1636-42FD-BB31-48A1E44777BC}"/>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8" name="组合 567">
              <a:extLst>
                <a:ext uri="{FF2B5EF4-FFF2-40B4-BE49-F238E27FC236}">
                  <a16:creationId xmlns:a16="http://schemas.microsoft.com/office/drawing/2014/main" xmlns="" id="{034A377D-E167-46D0-BE22-B402303183DB}"/>
                </a:ext>
              </a:extLst>
            </p:cNvPr>
            <p:cNvGrpSpPr/>
            <p:nvPr/>
          </p:nvGrpSpPr>
          <p:grpSpPr>
            <a:xfrm>
              <a:off x="7778187" y="5039770"/>
              <a:ext cx="3923816" cy="69448"/>
              <a:chOff x="4722471" y="-474562"/>
              <a:chExt cx="3923816" cy="69448"/>
            </a:xfrm>
            <a:grpFill/>
          </p:grpSpPr>
          <p:sp>
            <p:nvSpPr>
              <p:cNvPr id="730" name="椭圆 729">
                <a:extLst>
                  <a:ext uri="{FF2B5EF4-FFF2-40B4-BE49-F238E27FC236}">
                    <a16:creationId xmlns:a16="http://schemas.microsoft.com/office/drawing/2014/main" xmlns="" id="{276DFE1A-AD56-422D-A608-41555E169D5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1" name="椭圆 730">
                <a:extLst>
                  <a:ext uri="{FF2B5EF4-FFF2-40B4-BE49-F238E27FC236}">
                    <a16:creationId xmlns:a16="http://schemas.microsoft.com/office/drawing/2014/main" xmlns="" id="{2286541F-4A54-4AAF-8E60-B94617F792A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2" name="椭圆 731">
                <a:extLst>
                  <a:ext uri="{FF2B5EF4-FFF2-40B4-BE49-F238E27FC236}">
                    <a16:creationId xmlns:a16="http://schemas.microsoft.com/office/drawing/2014/main" xmlns="" id="{625C099C-9982-4DC4-B0EC-F6C5DEC37DBB}"/>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3" name="椭圆 732">
                <a:extLst>
                  <a:ext uri="{FF2B5EF4-FFF2-40B4-BE49-F238E27FC236}">
                    <a16:creationId xmlns:a16="http://schemas.microsoft.com/office/drawing/2014/main" xmlns="" id="{02E04794-BFED-4253-9CC8-6270F1F13FB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4" name="椭圆 733">
                <a:extLst>
                  <a:ext uri="{FF2B5EF4-FFF2-40B4-BE49-F238E27FC236}">
                    <a16:creationId xmlns:a16="http://schemas.microsoft.com/office/drawing/2014/main" xmlns="" id="{91B95E81-20B5-4D6A-92E8-04B42B4E886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5" name="椭圆 734">
                <a:extLst>
                  <a:ext uri="{FF2B5EF4-FFF2-40B4-BE49-F238E27FC236}">
                    <a16:creationId xmlns:a16="http://schemas.microsoft.com/office/drawing/2014/main" xmlns="" id="{8AAAD552-0D6B-4A11-AA90-F6841EE7BAA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6" name="椭圆 735">
                <a:extLst>
                  <a:ext uri="{FF2B5EF4-FFF2-40B4-BE49-F238E27FC236}">
                    <a16:creationId xmlns:a16="http://schemas.microsoft.com/office/drawing/2014/main" xmlns="" id="{9EF7C643-3F16-4D2F-907B-AC822B10270D}"/>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7" name="椭圆 736">
                <a:extLst>
                  <a:ext uri="{FF2B5EF4-FFF2-40B4-BE49-F238E27FC236}">
                    <a16:creationId xmlns:a16="http://schemas.microsoft.com/office/drawing/2014/main" xmlns="" id="{F1B5B453-D471-4846-9413-FEFCE3CB014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8" name="椭圆 737">
                <a:extLst>
                  <a:ext uri="{FF2B5EF4-FFF2-40B4-BE49-F238E27FC236}">
                    <a16:creationId xmlns:a16="http://schemas.microsoft.com/office/drawing/2014/main" xmlns="" id="{906A82FF-98B9-4765-A92F-5D9A702E3DDE}"/>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9" name="椭圆 738">
                <a:extLst>
                  <a:ext uri="{FF2B5EF4-FFF2-40B4-BE49-F238E27FC236}">
                    <a16:creationId xmlns:a16="http://schemas.microsoft.com/office/drawing/2014/main" xmlns="" id="{3B8637C2-2C07-4C15-A5D0-7B4196F0747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0" name="椭圆 739">
                <a:extLst>
                  <a:ext uri="{FF2B5EF4-FFF2-40B4-BE49-F238E27FC236}">
                    <a16:creationId xmlns:a16="http://schemas.microsoft.com/office/drawing/2014/main" xmlns="" id="{EA90A331-503B-43AE-94D7-179919489FED}"/>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1" name="椭圆 740">
                <a:extLst>
                  <a:ext uri="{FF2B5EF4-FFF2-40B4-BE49-F238E27FC236}">
                    <a16:creationId xmlns:a16="http://schemas.microsoft.com/office/drawing/2014/main" xmlns="" id="{F6D95029-E823-476D-B939-3EA7594CEE82}"/>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2" name="椭圆 741">
                <a:extLst>
                  <a:ext uri="{FF2B5EF4-FFF2-40B4-BE49-F238E27FC236}">
                    <a16:creationId xmlns:a16="http://schemas.microsoft.com/office/drawing/2014/main" xmlns="" id="{637E8D6C-968F-4188-8BFB-0308BB89C0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3" name="椭圆 742">
                <a:extLst>
                  <a:ext uri="{FF2B5EF4-FFF2-40B4-BE49-F238E27FC236}">
                    <a16:creationId xmlns:a16="http://schemas.microsoft.com/office/drawing/2014/main" xmlns="" id="{B38B77D4-344C-4DBE-9468-28783E781258}"/>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4" name="椭圆 743">
                <a:extLst>
                  <a:ext uri="{FF2B5EF4-FFF2-40B4-BE49-F238E27FC236}">
                    <a16:creationId xmlns:a16="http://schemas.microsoft.com/office/drawing/2014/main" xmlns="" id="{48F2E8D2-BF55-455D-BF5B-B00E6CB124B9}"/>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5" name="椭圆 744">
                <a:extLst>
                  <a:ext uri="{FF2B5EF4-FFF2-40B4-BE49-F238E27FC236}">
                    <a16:creationId xmlns:a16="http://schemas.microsoft.com/office/drawing/2014/main" xmlns="" id="{2BE7EC8B-0DED-4901-8D1A-40D138D4340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6" name="椭圆 745">
                <a:extLst>
                  <a:ext uri="{FF2B5EF4-FFF2-40B4-BE49-F238E27FC236}">
                    <a16:creationId xmlns:a16="http://schemas.microsoft.com/office/drawing/2014/main" xmlns="" id="{A9024752-F01A-48A1-B416-CA521F25A0F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7" name="椭圆 746">
                <a:extLst>
                  <a:ext uri="{FF2B5EF4-FFF2-40B4-BE49-F238E27FC236}">
                    <a16:creationId xmlns:a16="http://schemas.microsoft.com/office/drawing/2014/main" xmlns="" id="{AFAD9735-281A-4F77-A2B1-204CBA24C93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8" name="椭圆 747">
                <a:extLst>
                  <a:ext uri="{FF2B5EF4-FFF2-40B4-BE49-F238E27FC236}">
                    <a16:creationId xmlns:a16="http://schemas.microsoft.com/office/drawing/2014/main" xmlns="" id="{05F5D2A4-0488-4B44-9BF4-DF237301269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9" name="椭圆 748">
                <a:extLst>
                  <a:ext uri="{FF2B5EF4-FFF2-40B4-BE49-F238E27FC236}">
                    <a16:creationId xmlns:a16="http://schemas.microsoft.com/office/drawing/2014/main" xmlns="" id="{008CF1BB-918F-4AD2-AEDE-BAC0EBD78F82}"/>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0" name="椭圆 749">
                <a:extLst>
                  <a:ext uri="{FF2B5EF4-FFF2-40B4-BE49-F238E27FC236}">
                    <a16:creationId xmlns:a16="http://schemas.microsoft.com/office/drawing/2014/main" xmlns="" id="{DA4DB626-2813-44B0-B6B6-AD5F22FE5DA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1" name="椭圆 750">
                <a:extLst>
                  <a:ext uri="{FF2B5EF4-FFF2-40B4-BE49-F238E27FC236}">
                    <a16:creationId xmlns:a16="http://schemas.microsoft.com/office/drawing/2014/main" xmlns="" id="{4A0A480A-81DE-4D83-86E2-B75D888C05F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9" name="组合 568">
              <a:extLst>
                <a:ext uri="{FF2B5EF4-FFF2-40B4-BE49-F238E27FC236}">
                  <a16:creationId xmlns:a16="http://schemas.microsoft.com/office/drawing/2014/main" xmlns="" id="{815EBA23-668C-468B-B589-ACD1602AEC65}"/>
                </a:ext>
              </a:extLst>
            </p:cNvPr>
            <p:cNvGrpSpPr/>
            <p:nvPr/>
          </p:nvGrpSpPr>
          <p:grpSpPr>
            <a:xfrm>
              <a:off x="7778187" y="5667374"/>
              <a:ext cx="3923816" cy="69448"/>
              <a:chOff x="4722471" y="-474562"/>
              <a:chExt cx="3923816" cy="69448"/>
            </a:xfrm>
            <a:grpFill/>
          </p:grpSpPr>
          <p:sp>
            <p:nvSpPr>
              <p:cNvPr id="708" name="椭圆 707">
                <a:extLst>
                  <a:ext uri="{FF2B5EF4-FFF2-40B4-BE49-F238E27FC236}">
                    <a16:creationId xmlns:a16="http://schemas.microsoft.com/office/drawing/2014/main" xmlns="" id="{9290F8C7-5BA2-47E6-95BA-36EAA9A59C07}"/>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9" name="椭圆 708">
                <a:extLst>
                  <a:ext uri="{FF2B5EF4-FFF2-40B4-BE49-F238E27FC236}">
                    <a16:creationId xmlns:a16="http://schemas.microsoft.com/office/drawing/2014/main" xmlns="" id="{CDF21C86-CF06-41C9-B617-E3F9E24C6483}"/>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0" name="椭圆 709">
                <a:extLst>
                  <a:ext uri="{FF2B5EF4-FFF2-40B4-BE49-F238E27FC236}">
                    <a16:creationId xmlns:a16="http://schemas.microsoft.com/office/drawing/2014/main" xmlns="" id="{37235BFB-09CE-425F-956F-0C92FD16339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1" name="椭圆 710">
                <a:extLst>
                  <a:ext uri="{FF2B5EF4-FFF2-40B4-BE49-F238E27FC236}">
                    <a16:creationId xmlns:a16="http://schemas.microsoft.com/office/drawing/2014/main" xmlns="" id="{D4744CED-A597-4952-A28B-6810AECFA378}"/>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2" name="椭圆 711">
                <a:extLst>
                  <a:ext uri="{FF2B5EF4-FFF2-40B4-BE49-F238E27FC236}">
                    <a16:creationId xmlns:a16="http://schemas.microsoft.com/office/drawing/2014/main" xmlns="" id="{9E3733C3-4DC1-441B-B0C6-8718136FB92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3" name="椭圆 712">
                <a:extLst>
                  <a:ext uri="{FF2B5EF4-FFF2-40B4-BE49-F238E27FC236}">
                    <a16:creationId xmlns:a16="http://schemas.microsoft.com/office/drawing/2014/main" xmlns="" id="{5CDB7E8C-2BC7-4492-ACCD-10780307AF6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4" name="椭圆 713">
                <a:extLst>
                  <a:ext uri="{FF2B5EF4-FFF2-40B4-BE49-F238E27FC236}">
                    <a16:creationId xmlns:a16="http://schemas.microsoft.com/office/drawing/2014/main" xmlns="" id="{4B1C5ADF-AF2A-49E3-BDCA-C75EEA68F037}"/>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5" name="椭圆 714">
                <a:extLst>
                  <a:ext uri="{FF2B5EF4-FFF2-40B4-BE49-F238E27FC236}">
                    <a16:creationId xmlns:a16="http://schemas.microsoft.com/office/drawing/2014/main" xmlns="" id="{98EC3468-2569-4A32-8B1F-AC6557F6F33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6" name="椭圆 715">
                <a:extLst>
                  <a:ext uri="{FF2B5EF4-FFF2-40B4-BE49-F238E27FC236}">
                    <a16:creationId xmlns:a16="http://schemas.microsoft.com/office/drawing/2014/main" xmlns="" id="{BA3A7D69-8346-4164-B42F-BF5728A1AB61}"/>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7" name="椭圆 716">
                <a:extLst>
                  <a:ext uri="{FF2B5EF4-FFF2-40B4-BE49-F238E27FC236}">
                    <a16:creationId xmlns:a16="http://schemas.microsoft.com/office/drawing/2014/main" xmlns="" id="{0D7B3D30-BC8E-45D4-8264-AFE92CF0641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8" name="椭圆 717">
                <a:extLst>
                  <a:ext uri="{FF2B5EF4-FFF2-40B4-BE49-F238E27FC236}">
                    <a16:creationId xmlns:a16="http://schemas.microsoft.com/office/drawing/2014/main" xmlns="" id="{DF9CAFF3-65EB-4A7C-8165-0AA1D84BC1A5}"/>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9" name="椭圆 718">
                <a:extLst>
                  <a:ext uri="{FF2B5EF4-FFF2-40B4-BE49-F238E27FC236}">
                    <a16:creationId xmlns:a16="http://schemas.microsoft.com/office/drawing/2014/main" xmlns="" id="{067041F4-2BFA-4ADB-BE59-ACE6C0770F0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0" name="椭圆 719">
                <a:extLst>
                  <a:ext uri="{FF2B5EF4-FFF2-40B4-BE49-F238E27FC236}">
                    <a16:creationId xmlns:a16="http://schemas.microsoft.com/office/drawing/2014/main" xmlns="" id="{3A3D0C6F-F5C2-4E97-8B05-01123E396FBF}"/>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1" name="椭圆 720">
                <a:extLst>
                  <a:ext uri="{FF2B5EF4-FFF2-40B4-BE49-F238E27FC236}">
                    <a16:creationId xmlns:a16="http://schemas.microsoft.com/office/drawing/2014/main" xmlns="" id="{9953326A-A69F-493D-A346-891F7B8FE21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2" name="椭圆 721">
                <a:extLst>
                  <a:ext uri="{FF2B5EF4-FFF2-40B4-BE49-F238E27FC236}">
                    <a16:creationId xmlns:a16="http://schemas.microsoft.com/office/drawing/2014/main" xmlns="" id="{C0233588-EA2B-4809-8A99-B2A27F42AAED}"/>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3" name="椭圆 722">
                <a:extLst>
                  <a:ext uri="{FF2B5EF4-FFF2-40B4-BE49-F238E27FC236}">
                    <a16:creationId xmlns:a16="http://schemas.microsoft.com/office/drawing/2014/main" xmlns="" id="{A4BE34BF-98C0-4878-A2DE-D8E2DE9E8A6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4" name="椭圆 723">
                <a:extLst>
                  <a:ext uri="{FF2B5EF4-FFF2-40B4-BE49-F238E27FC236}">
                    <a16:creationId xmlns:a16="http://schemas.microsoft.com/office/drawing/2014/main" xmlns="" id="{F19C0D38-CF12-4CC0-A6CD-270CE01BBFC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5" name="椭圆 724">
                <a:extLst>
                  <a:ext uri="{FF2B5EF4-FFF2-40B4-BE49-F238E27FC236}">
                    <a16:creationId xmlns:a16="http://schemas.microsoft.com/office/drawing/2014/main" xmlns="" id="{5C7FA110-0FD1-45FE-995D-11EAE00E763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6" name="椭圆 725">
                <a:extLst>
                  <a:ext uri="{FF2B5EF4-FFF2-40B4-BE49-F238E27FC236}">
                    <a16:creationId xmlns:a16="http://schemas.microsoft.com/office/drawing/2014/main" xmlns="" id="{8B83962B-DE8E-4997-84BD-C188D93C2F3A}"/>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7" name="椭圆 726">
                <a:extLst>
                  <a:ext uri="{FF2B5EF4-FFF2-40B4-BE49-F238E27FC236}">
                    <a16:creationId xmlns:a16="http://schemas.microsoft.com/office/drawing/2014/main" xmlns="" id="{478EB0F9-96F9-4647-875E-98B33AFF971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8" name="椭圆 727">
                <a:extLst>
                  <a:ext uri="{FF2B5EF4-FFF2-40B4-BE49-F238E27FC236}">
                    <a16:creationId xmlns:a16="http://schemas.microsoft.com/office/drawing/2014/main" xmlns="" id="{56559D61-FE6F-4AD1-B522-F0059E61F703}"/>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9" name="椭圆 728">
                <a:extLst>
                  <a:ext uri="{FF2B5EF4-FFF2-40B4-BE49-F238E27FC236}">
                    <a16:creationId xmlns:a16="http://schemas.microsoft.com/office/drawing/2014/main" xmlns="" id="{0F150558-FBB7-4A6A-ADB1-AE0B911278A4}"/>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0" name="组合 569">
              <a:extLst>
                <a:ext uri="{FF2B5EF4-FFF2-40B4-BE49-F238E27FC236}">
                  <a16:creationId xmlns:a16="http://schemas.microsoft.com/office/drawing/2014/main" xmlns="" id="{7E8F6FA7-F5B0-4446-828D-953DA11EBA6A}"/>
                </a:ext>
              </a:extLst>
            </p:cNvPr>
            <p:cNvGrpSpPr/>
            <p:nvPr/>
          </p:nvGrpSpPr>
          <p:grpSpPr>
            <a:xfrm>
              <a:off x="7778187" y="5196671"/>
              <a:ext cx="3923816" cy="69448"/>
              <a:chOff x="4722471" y="-474562"/>
              <a:chExt cx="3923816" cy="69448"/>
            </a:xfrm>
            <a:grpFill/>
          </p:grpSpPr>
          <p:sp>
            <p:nvSpPr>
              <p:cNvPr id="686" name="椭圆 685">
                <a:extLst>
                  <a:ext uri="{FF2B5EF4-FFF2-40B4-BE49-F238E27FC236}">
                    <a16:creationId xmlns:a16="http://schemas.microsoft.com/office/drawing/2014/main" xmlns="" id="{7C9D6539-5706-4306-AAA2-1CF3A8E57438}"/>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7" name="椭圆 686">
                <a:extLst>
                  <a:ext uri="{FF2B5EF4-FFF2-40B4-BE49-F238E27FC236}">
                    <a16:creationId xmlns:a16="http://schemas.microsoft.com/office/drawing/2014/main" xmlns="" id="{C105E4BF-CBAE-40B8-AB3F-71E18C09FB0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8" name="椭圆 687">
                <a:extLst>
                  <a:ext uri="{FF2B5EF4-FFF2-40B4-BE49-F238E27FC236}">
                    <a16:creationId xmlns:a16="http://schemas.microsoft.com/office/drawing/2014/main" xmlns="" id="{4183271A-9F87-4B51-AFD9-872EB42089F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9" name="椭圆 688">
                <a:extLst>
                  <a:ext uri="{FF2B5EF4-FFF2-40B4-BE49-F238E27FC236}">
                    <a16:creationId xmlns:a16="http://schemas.microsoft.com/office/drawing/2014/main" xmlns="" id="{1E468AC4-210E-433A-AFEE-4E539B91AC92}"/>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0" name="椭圆 689">
                <a:extLst>
                  <a:ext uri="{FF2B5EF4-FFF2-40B4-BE49-F238E27FC236}">
                    <a16:creationId xmlns:a16="http://schemas.microsoft.com/office/drawing/2014/main" xmlns="" id="{24E44D8C-F681-437C-8393-BAD42805E01F}"/>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1" name="椭圆 690">
                <a:extLst>
                  <a:ext uri="{FF2B5EF4-FFF2-40B4-BE49-F238E27FC236}">
                    <a16:creationId xmlns:a16="http://schemas.microsoft.com/office/drawing/2014/main" xmlns="" id="{F1ACC22E-FB11-48DB-BF08-FBED8FDCCBD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2" name="椭圆 691">
                <a:extLst>
                  <a:ext uri="{FF2B5EF4-FFF2-40B4-BE49-F238E27FC236}">
                    <a16:creationId xmlns:a16="http://schemas.microsoft.com/office/drawing/2014/main" xmlns="" id="{792F789D-BBAB-4ACB-9076-8F74B9EB8F21}"/>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3" name="椭圆 692">
                <a:extLst>
                  <a:ext uri="{FF2B5EF4-FFF2-40B4-BE49-F238E27FC236}">
                    <a16:creationId xmlns:a16="http://schemas.microsoft.com/office/drawing/2014/main" xmlns="" id="{452517C3-EBC4-4A39-8059-9755026AB090}"/>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4" name="椭圆 693">
                <a:extLst>
                  <a:ext uri="{FF2B5EF4-FFF2-40B4-BE49-F238E27FC236}">
                    <a16:creationId xmlns:a16="http://schemas.microsoft.com/office/drawing/2014/main" xmlns="" id="{EAF87CA0-DA1E-4563-A276-7E58B80ECDC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5" name="椭圆 694">
                <a:extLst>
                  <a:ext uri="{FF2B5EF4-FFF2-40B4-BE49-F238E27FC236}">
                    <a16:creationId xmlns:a16="http://schemas.microsoft.com/office/drawing/2014/main" xmlns="" id="{C1D4F2A0-C9FE-4DED-9A1C-99FD0C40772D}"/>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6" name="椭圆 695">
                <a:extLst>
                  <a:ext uri="{FF2B5EF4-FFF2-40B4-BE49-F238E27FC236}">
                    <a16:creationId xmlns:a16="http://schemas.microsoft.com/office/drawing/2014/main" xmlns="" id="{AA5BF3F2-6B4F-43C9-BD0C-B64FE9454F44}"/>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7" name="椭圆 696">
                <a:extLst>
                  <a:ext uri="{FF2B5EF4-FFF2-40B4-BE49-F238E27FC236}">
                    <a16:creationId xmlns:a16="http://schemas.microsoft.com/office/drawing/2014/main" xmlns="" id="{FA18795D-D840-49FB-8622-B13649294A8A}"/>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8" name="椭圆 697">
                <a:extLst>
                  <a:ext uri="{FF2B5EF4-FFF2-40B4-BE49-F238E27FC236}">
                    <a16:creationId xmlns:a16="http://schemas.microsoft.com/office/drawing/2014/main" xmlns="" id="{2CC26438-03AA-4C05-8A47-440978E53C1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9" name="椭圆 698">
                <a:extLst>
                  <a:ext uri="{FF2B5EF4-FFF2-40B4-BE49-F238E27FC236}">
                    <a16:creationId xmlns:a16="http://schemas.microsoft.com/office/drawing/2014/main" xmlns="" id="{F0BCCFFA-A819-491C-A1BE-7CFD39999EB9}"/>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0" name="椭圆 699">
                <a:extLst>
                  <a:ext uri="{FF2B5EF4-FFF2-40B4-BE49-F238E27FC236}">
                    <a16:creationId xmlns:a16="http://schemas.microsoft.com/office/drawing/2014/main" xmlns="" id="{B35E8424-9208-4258-BC20-3F1E9B70761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1" name="椭圆 700">
                <a:extLst>
                  <a:ext uri="{FF2B5EF4-FFF2-40B4-BE49-F238E27FC236}">
                    <a16:creationId xmlns:a16="http://schemas.microsoft.com/office/drawing/2014/main" xmlns="" id="{28DCF334-D457-479E-914D-81B972EC71D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2" name="椭圆 701">
                <a:extLst>
                  <a:ext uri="{FF2B5EF4-FFF2-40B4-BE49-F238E27FC236}">
                    <a16:creationId xmlns:a16="http://schemas.microsoft.com/office/drawing/2014/main" xmlns="" id="{71D826D7-9BD4-475E-BE96-BD021BB1889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3" name="椭圆 702">
                <a:extLst>
                  <a:ext uri="{FF2B5EF4-FFF2-40B4-BE49-F238E27FC236}">
                    <a16:creationId xmlns:a16="http://schemas.microsoft.com/office/drawing/2014/main" xmlns="" id="{6D59B4CC-95FF-4B2F-9412-BA835B63843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4" name="椭圆 703">
                <a:extLst>
                  <a:ext uri="{FF2B5EF4-FFF2-40B4-BE49-F238E27FC236}">
                    <a16:creationId xmlns:a16="http://schemas.microsoft.com/office/drawing/2014/main" xmlns="" id="{0E11BA7F-3BD4-48DF-BC1E-D46AB9D0E1B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5" name="椭圆 704">
                <a:extLst>
                  <a:ext uri="{FF2B5EF4-FFF2-40B4-BE49-F238E27FC236}">
                    <a16:creationId xmlns:a16="http://schemas.microsoft.com/office/drawing/2014/main" xmlns="" id="{834D3B03-4C05-43F4-AA86-816B3E3446A5}"/>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6" name="椭圆 705">
                <a:extLst>
                  <a:ext uri="{FF2B5EF4-FFF2-40B4-BE49-F238E27FC236}">
                    <a16:creationId xmlns:a16="http://schemas.microsoft.com/office/drawing/2014/main" xmlns="" id="{52705533-2673-4841-BA58-7FB004D5562B}"/>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7" name="椭圆 706">
                <a:extLst>
                  <a:ext uri="{FF2B5EF4-FFF2-40B4-BE49-F238E27FC236}">
                    <a16:creationId xmlns:a16="http://schemas.microsoft.com/office/drawing/2014/main" xmlns="" id="{509D218D-E5E1-4D12-96F4-368D7AB033CE}"/>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1" name="组合 570">
              <a:extLst>
                <a:ext uri="{FF2B5EF4-FFF2-40B4-BE49-F238E27FC236}">
                  <a16:creationId xmlns:a16="http://schemas.microsoft.com/office/drawing/2014/main" xmlns="" id="{18B64662-46A2-4246-9ACB-2AEED04D5F64}"/>
                </a:ext>
              </a:extLst>
            </p:cNvPr>
            <p:cNvGrpSpPr/>
            <p:nvPr/>
          </p:nvGrpSpPr>
          <p:grpSpPr>
            <a:xfrm>
              <a:off x="7778187" y="5981176"/>
              <a:ext cx="3923816" cy="69448"/>
              <a:chOff x="4722471" y="-474562"/>
              <a:chExt cx="3923816" cy="69448"/>
            </a:xfrm>
            <a:grpFill/>
          </p:grpSpPr>
          <p:sp>
            <p:nvSpPr>
              <p:cNvPr id="664" name="椭圆 663">
                <a:extLst>
                  <a:ext uri="{FF2B5EF4-FFF2-40B4-BE49-F238E27FC236}">
                    <a16:creationId xmlns:a16="http://schemas.microsoft.com/office/drawing/2014/main" xmlns="" id="{DC2EECDB-75FF-4245-AC0E-AEB8FD4DCAB9}"/>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5" name="椭圆 664">
                <a:extLst>
                  <a:ext uri="{FF2B5EF4-FFF2-40B4-BE49-F238E27FC236}">
                    <a16:creationId xmlns:a16="http://schemas.microsoft.com/office/drawing/2014/main" xmlns="" id="{F18FC6AC-AC28-4276-8FA4-1FDB8A6A069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6" name="椭圆 665">
                <a:extLst>
                  <a:ext uri="{FF2B5EF4-FFF2-40B4-BE49-F238E27FC236}">
                    <a16:creationId xmlns:a16="http://schemas.microsoft.com/office/drawing/2014/main" xmlns="" id="{AF72B0E3-E4A0-4022-B2C4-A395B86C03A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7" name="椭圆 666">
                <a:extLst>
                  <a:ext uri="{FF2B5EF4-FFF2-40B4-BE49-F238E27FC236}">
                    <a16:creationId xmlns:a16="http://schemas.microsoft.com/office/drawing/2014/main" xmlns="" id="{6BFD7545-CA42-4D22-BF53-971FDDFB621B}"/>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8" name="椭圆 667">
                <a:extLst>
                  <a:ext uri="{FF2B5EF4-FFF2-40B4-BE49-F238E27FC236}">
                    <a16:creationId xmlns:a16="http://schemas.microsoft.com/office/drawing/2014/main" xmlns="" id="{F6B84E97-276D-4C73-ACB0-57C3AE9AC1C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9" name="椭圆 668">
                <a:extLst>
                  <a:ext uri="{FF2B5EF4-FFF2-40B4-BE49-F238E27FC236}">
                    <a16:creationId xmlns:a16="http://schemas.microsoft.com/office/drawing/2014/main" xmlns="" id="{5CAA2191-1BAE-435B-9045-49DE790DA40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0" name="椭圆 669">
                <a:extLst>
                  <a:ext uri="{FF2B5EF4-FFF2-40B4-BE49-F238E27FC236}">
                    <a16:creationId xmlns:a16="http://schemas.microsoft.com/office/drawing/2014/main" xmlns="" id="{AB350E28-1001-4033-AD46-A97754E4998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1" name="椭圆 670">
                <a:extLst>
                  <a:ext uri="{FF2B5EF4-FFF2-40B4-BE49-F238E27FC236}">
                    <a16:creationId xmlns:a16="http://schemas.microsoft.com/office/drawing/2014/main" xmlns="" id="{230F891D-7A17-4F30-A387-73B1D5602EB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2" name="椭圆 671">
                <a:extLst>
                  <a:ext uri="{FF2B5EF4-FFF2-40B4-BE49-F238E27FC236}">
                    <a16:creationId xmlns:a16="http://schemas.microsoft.com/office/drawing/2014/main" xmlns="" id="{F02D8110-9317-4AD1-9A55-2DFD42CC3EED}"/>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3" name="椭圆 672">
                <a:extLst>
                  <a:ext uri="{FF2B5EF4-FFF2-40B4-BE49-F238E27FC236}">
                    <a16:creationId xmlns:a16="http://schemas.microsoft.com/office/drawing/2014/main" xmlns="" id="{E9DAF304-121B-49F6-9FC1-0F26399B3B98}"/>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4" name="椭圆 673">
                <a:extLst>
                  <a:ext uri="{FF2B5EF4-FFF2-40B4-BE49-F238E27FC236}">
                    <a16:creationId xmlns:a16="http://schemas.microsoft.com/office/drawing/2014/main" xmlns="" id="{D7A4D520-956F-4161-AA1A-D6BA896EB957}"/>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5" name="椭圆 674">
                <a:extLst>
                  <a:ext uri="{FF2B5EF4-FFF2-40B4-BE49-F238E27FC236}">
                    <a16:creationId xmlns:a16="http://schemas.microsoft.com/office/drawing/2014/main" xmlns="" id="{DA499B8C-782D-44F9-830B-FDD2EF97E6F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6" name="椭圆 675">
                <a:extLst>
                  <a:ext uri="{FF2B5EF4-FFF2-40B4-BE49-F238E27FC236}">
                    <a16:creationId xmlns:a16="http://schemas.microsoft.com/office/drawing/2014/main" xmlns="" id="{4E4E80F0-8B48-48D3-9155-D6514A5F2293}"/>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7" name="椭圆 676">
                <a:extLst>
                  <a:ext uri="{FF2B5EF4-FFF2-40B4-BE49-F238E27FC236}">
                    <a16:creationId xmlns:a16="http://schemas.microsoft.com/office/drawing/2014/main" xmlns="" id="{08D1B9BA-3084-4DA4-B3EE-6FB5FC6C6C1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8" name="椭圆 677">
                <a:extLst>
                  <a:ext uri="{FF2B5EF4-FFF2-40B4-BE49-F238E27FC236}">
                    <a16:creationId xmlns:a16="http://schemas.microsoft.com/office/drawing/2014/main" xmlns="" id="{8051BC55-03AC-4854-B739-B356B133C961}"/>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9" name="椭圆 678">
                <a:extLst>
                  <a:ext uri="{FF2B5EF4-FFF2-40B4-BE49-F238E27FC236}">
                    <a16:creationId xmlns:a16="http://schemas.microsoft.com/office/drawing/2014/main" xmlns="" id="{DA26DB90-5FD7-41CB-BBAA-CA3DF55FAEF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0" name="椭圆 679">
                <a:extLst>
                  <a:ext uri="{FF2B5EF4-FFF2-40B4-BE49-F238E27FC236}">
                    <a16:creationId xmlns:a16="http://schemas.microsoft.com/office/drawing/2014/main" xmlns="" id="{F6EFCCB6-A25E-4234-BEA2-85F3C5261FF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1" name="椭圆 680">
                <a:extLst>
                  <a:ext uri="{FF2B5EF4-FFF2-40B4-BE49-F238E27FC236}">
                    <a16:creationId xmlns:a16="http://schemas.microsoft.com/office/drawing/2014/main" xmlns="" id="{6D7B1345-1439-479A-8250-1407BE4D4494}"/>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2" name="椭圆 681">
                <a:extLst>
                  <a:ext uri="{FF2B5EF4-FFF2-40B4-BE49-F238E27FC236}">
                    <a16:creationId xmlns:a16="http://schemas.microsoft.com/office/drawing/2014/main" xmlns="" id="{A389C0DA-FD34-4C11-9C4A-19FF62C3212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3" name="椭圆 682">
                <a:extLst>
                  <a:ext uri="{FF2B5EF4-FFF2-40B4-BE49-F238E27FC236}">
                    <a16:creationId xmlns:a16="http://schemas.microsoft.com/office/drawing/2014/main" xmlns="" id="{0B203F36-0CFC-48C3-9B2D-2A006AD9A722}"/>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4" name="椭圆 683">
                <a:extLst>
                  <a:ext uri="{FF2B5EF4-FFF2-40B4-BE49-F238E27FC236}">
                    <a16:creationId xmlns:a16="http://schemas.microsoft.com/office/drawing/2014/main" xmlns="" id="{B136DE2A-FB8C-4A77-9125-7EA9EDDDE61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5" name="椭圆 684">
                <a:extLst>
                  <a:ext uri="{FF2B5EF4-FFF2-40B4-BE49-F238E27FC236}">
                    <a16:creationId xmlns:a16="http://schemas.microsoft.com/office/drawing/2014/main" xmlns="" id="{DBA70CF8-61B7-4A57-97B4-DD230D97043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2" name="组合 571">
              <a:extLst>
                <a:ext uri="{FF2B5EF4-FFF2-40B4-BE49-F238E27FC236}">
                  <a16:creationId xmlns:a16="http://schemas.microsoft.com/office/drawing/2014/main" xmlns="" id="{7C857729-A438-4BDD-A6DA-439908392161}"/>
                </a:ext>
              </a:extLst>
            </p:cNvPr>
            <p:cNvGrpSpPr/>
            <p:nvPr/>
          </p:nvGrpSpPr>
          <p:grpSpPr>
            <a:xfrm>
              <a:off x="7778187" y="5510473"/>
              <a:ext cx="3923816" cy="69448"/>
              <a:chOff x="4722471" y="-474562"/>
              <a:chExt cx="3923816" cy="69448"/>
            </a:xfrm>
            <a:grpFill/>
          </p:grpSpPr>
          <p:sp>
            <p:nvSpPr>
              <p:cNvPr id="642" name="椭圆 641">
                <a:extLst>
                  <a:ext uri="{FF2B5EF4-FFF2-40B4-BE49-F238E27FC236}">
                    <a16:creationId xmlns:a16="http://schemas.microsoft.com/office/drawing/2014/main" xmlns="" id="{AEA52A93-2BEE-4DC5-8302-E8E5D220B9F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3" name="椭圆 642">
                <a:extLst>
                  <a:ext uri="{FF2B5EF4-FFF2-40B4-BE49-F238E27FC236}">
                    <a16:creationId xmlns:a16="http://schemas.microsoft.com/office/drawing/2014/main" xmlns="" id="{480EEA0F-220F-4A0D-8A79-D00869B1411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4" name="椭圆 643">
                <a:extLst>
                  <a:ext uri="{FF2B5EF4-FFF2-40B4-BE49-F238E27FC236}">
                    <a16:creationId xmlns:a16="http://schemas.microsoft.com/office/drawing/2014/main" xmlns="" id="{550E68DC-4DA5-4E1D-ACE8-591F4E11E32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5" name="椭圆 644">
                <a:extLst>
                  <a:ext uri="{FF2B5EF4-FFF2-40B4-BE49-F238E27FC236}">
                    <a16:creationId xmlns:a16="http://schemas.microsoft.com/office/drawing/2014/main" xmlns="" id="{91E16BC7-BE7E-4F69-B7E1-82A4D665F97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6" name="椭圆 645">
                <a:extLst>
                  <a:ext uri="{FF2B5EF4-FFF2-40B4-BE49-F238E27FC236}">
                    <a16:creationId xmlns:a16="http://schemas.microsoft.com/office/drawing/2014/main" xmlns="" id="{E522BBDE-D792-4FEE-83FA-CD2FF5251B2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7" name="椭圆 646">
                <a:extLst>
                  <a:ext uri="{FF2B5EF4-FFF2-40B4-BE49-F238E27FC236}">
                    <a16:creationId xmlns:a16="http://schemas.microsoft.com/office/drawing/2014/main" xmlns="" id="{533D871E-DE35-4F24-BB35-9F9D0606D579}"/>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8" name="椭圆 647">
                <a:extLst>
                  <a:ext uri="{FF2B5EF4-FFF2-40B4-BE49-F238E27FC236}">
                    <a16:creationId xmlns:a16="http://schemas.microsoft.com/office/drawing/2014/main" xmlns="" id="{74F6B634-39A0-4343-8A7B-9FF16EA477F1}"/>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9" name="椭圆 648">
                <a:extLst>
                  <a:ext uri="{FF2B5EF4-FFF2-40B4-BE49-F238E27FC236}">
                    <a16:creationId xmlns:a16="http://schemas.microsoft.com/office/drawing/2014/main" xmlns="" id="{FD4348AF-DCC7-483D-82CF-158A8A29D5C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0" name="椭圆 649">
                <a:extLst>
                  <a:ext uri="{FF2B5EF4-FFF2-40B4-BE49-F238E27FC236}">
                    <a16:creationId xmlns:a16="http://schemas.microsoft.com/office/drawing/2014/main" xmlns="" id="{77C68190-4D92-479C-B41F-3CF9C9B2D48F}"/>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1" name="椭圆 650">
                <a:extLst>
                  <a:ext uri="{FF2B5EF4-FFF2-40B4-BE49-F238E27FC236}">
                    <a16:creationId xmlns:a16="http://schemas.microsoft.com/office/drawing/2014/main" xmlns="" id="{C0620E61-4687-4BF7-AA7C-B2A7DCD5200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2" name="椭圆 651">
                <a:extLst>
                  <a:ext uri="{FF2B5EF4-FFF2-40B4-BE49-F238E27FC236}">
                    <a16:creationId xmlns:a16="http://schemas.microsoft.com/office/drawing/2014/main" xmlns="" id="{7F9CFEE2-A764-43CD-8DDB-6E61CB16D5F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3" name="椭圆 652">
                <a:extLst>
                  <a:ext uri="{FF2B5EF4-FFF2-40B4-BE49-F238E27FC236}">
                    <a16:creationId xmlns:a16="http://schemas.microsoft.com/office/drawing/2014/main" xmlns="" id="{EC1540FA-E56D-4AA9-873F-49ACDE5D359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4" name="椭圆 653">
                <a:extLst>
                  <a:ext uri="{FF2B5EF4-FFF2-40B4-BE49-F238E27FC236}">
                    <a16:creationId xmlns:a16="http://schemas.microsoft.com/office/drawing/2014/main" xmlns="" id="{B6449C8E-DC69-421F-A419-0F579309E7B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5" name="椭圆 654">
                <a:extLst>
                  <a:ext uri="{FF2B5EF4-FFF2-40B4-BE49-F238E27FC236}">
                    <a16:creationId xmlns:a16="http://schemas.microsoft.com/office/drawing/2014/main" xmlns="" id="{4DB450F1-C4D4-4361-AA22-F048CB3BE8F5}"/>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6" name="椭圆 655">
                <a:extLst>
                  <a:ext uri="{FF2B5EF4-FFF2-40B4-BE49-F238E27FC236}">
                    <a16:creationId xmlns:a16="http://schemas.microsoft.com/office/drawing/2014/main" xmlns="" id="{830FF237-B5CD-4229-B577-15EA71BD0E7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7" name="椭圆 656">
                <a:extLst>
                  <a:ext uri="{FF2B5EF4-FFF2-40B4-BE49-F238E27FC236}">
                    <a16:creationId xmlns:a16="http://schemas.microsoft.com/office/drawing/2014/main" xmlns="" id="{34823107-7E98-468A-ABAF-AABDF24AB90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8" name="椭圆 657">
                <a:extLst>
                  <a:ext uri="{FF2B5EF4-FFF2-40B4-BE49-F238E27FC236}">
                    <a16:creationId xmlns:a16="http://schemas.microsoft.com/office/drawing/2014/main" xmlns="" id="{50A2DCAC-2ECB-4467-AD20-344396B10DE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9" name="椭圆 658">
                <a:extLst>
                  <a:ext uri="{FF2B5EF4-FFF2-40B4-BE49-F238E27FC236}">
                    <a16:creationId xmlns:a16="http://schemas.microsoft.com/office/drawing/2014/main" xmlns="" id="{E0154C3E-441C-475E-9570-CA509F16C50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0" name="椭圆 659">
                <a:extLst>
                  <a:ext uri="{FF2B5EF4-FFF2-40B4-BE49-F238E27FC236}">
                    <a16:creationId xmlns:a16="http://schemas.microsoft.com/office/drawing/2014/main" xmlns="" id="{E8F3CF06-C92C-4D91-8171-3EEDEB49357E}"/>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1" name="椭圆 660">
                <a:extLst>
                  <a:ext uri="{FF2B5EF4-FFF2-40B4-BE49-F238E27FC236}">
                    <a16:creationId xmlns:a16="http://schemas.microsoft.com/office/drawing/2014/main" xmlns="" id="{0F129B0A-3F97-41A1-9015-8B8EB7D2DB6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2" name="椭圆 661">
                <a:extLst>
                  <a:ext uri="{FF2B5EF4-FFF2-40B4-BE49-F238E27FC236}">
                    <a16:creationId xmlns:a16="http://schemas.microsoft.com/office/drawing/2014/main" xmlns="" id="{13BCEBB4-62CC-41AB-956F-3B1DB72924E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3" name="椭圆 662">
                <a:extLst>
                  <a:ext uri="{FF2B5EF4-FFF2-40B4-BE49-F238E27FC236}">
                    <a16:creationId xmlns:a16="http://schemas.microsoft.com/office/drawing/2014/main" xmlns="" id="{47960722-C181-494A-B7A1-2757F3C4288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3" name="组合 572">
              <a:extLst>
                <a:ext uri="{FF2B5EF4-FFF2-40B4-BE49-F238E27FC236}">
                  <a16:creationId xmlns:a16="http://schemas.microsoft.com/office/drawing/2014/main" xmlns="" id="{99AB41B4-BA75-4EBE-B601-85438A4808B4}"/>
                </a:ext>
              </a:extLst>
            </p:cNvPr>
            <p:cNvGrpSpPr/>
            <p:nvPr/>
          </p:nvGrpSpPr>
          <p:grpSpPr>
            <a:xfrm>
              <a:off x="7778187" y="6294978"/>
              <a:ext cx="3923816" cy="69448"/>
              <a:chOff x="4722471" y="-474562"/>
              <a:chExt cx="3923816" cy="69448"/>
            </a:xfrm>
            <a:grpFill/>
          </p:grpSpPr>
          <p:sp>
            <p:nvSpPr>
              <p:cNvPr id="620" name="椭圆 619">
                <a:extLst>
                  <a:ext uri="{FF2B5EF4-FFF2-40B4-BE49-F238E27FC236}">
                    <a16:creationId xmlns:a16="http://schemas.microsoft.com/office/drawing/2014/main" xmlns="" id="{C13B117F-9D31-4F63-9E48-F7CAA0B6032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1" name="椭圆 620">
                <a:extLst>
                  <a:ext uri="{FF2B5EF4-FFF2-40B4-BE49-F238E27FC236}">
                    <a16:creationId xmlns:a16="http://schemas.microsoft.com/office/drawing/2014/main" xmlns="" id="{5F443DBF-8D26-4968-9E08-BD4AEECB632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2" name="椭圆 621">
                <a:extLst>
                  <a:ext uri="{FF2B5EF4-FFF2-40B4-BE49-F238E27FC236}">
                    <a16:creationId xmlns:a16="http://schemas.microsoft.com/office/drawing/2014/main" xmlns="" id="{1911C1BF-9E3B-43C6-BC8D-550960CF221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3" name="椭圆 622">
                <a:extLst>
                  <a:ext uri="{FF2B5EF4-FFF2-40B4-BE49-F238E27FC236}">
                    <a16:creationId xmlns:a16="http://schemas.microsoft.com/office/drawing/2014/main" xmlns="" id="{99A61B6F-5CF2-4584-BFE1-21521881222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4" name="椭圆 623">
                <a:extLst>
                  <a:ext uri="{FF2B5EF4-FFF2-40B4-BE49-F238E27FC236}">
                    <a16:creationId xmlns:a16="http://schemas.microsoft.com/office/drawing/2014/main" xmlns="" id="{94FD3CF7-70A5-43D1-9A19-EAAF14E0D53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5" name="椭圆 624">
                <a:extLst>
                  <a:ext uri="{FF2B5EF4-FFF2-40B4-BE49-F238E27FC236}">
                    <a16:creationId xmlns:a16="http://schemas.microsoft.com/office/drawing/2014/main" xmlns="" id="{7612956B-5DDF-4CBD-B2F7-CE22BFC9615C}"/>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6" name="椭圆 625">
                <a:extLst>
                  <a:ext uri="{FF2B5EF4-FFF2-40B4-BE49-F238E27FC236}">
                    <a16:creationId xmlns:a16="http://schemas.microsoft.com/office/drawing/2014/main" xmlns="" id="{279C9F2A-6165-4FFE-8DF5-A48694EB67D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7" name="椭圆 626">
                <a:extLst>
                  <a:ext uri="{FF2B5EF4-FFF2-40B4-BE49-F238E27FC236}">
                    <a16:creationId xmlns:a16="http://schemas.microsoft.com/office/drawing/2014/main" xmlns="" id="{A3A7CEB8-E455-44A0-BBD8-70CE7371AEC1}"/>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8" name="椭圆 627">
                <a:extLst>
                  <a:ext uri="{FF2B5EF4-FFF2-40B4-BE49-F238E27FC236}">
                    <a16:creationId xmlns:a16="http://schemas.microsoft.com/office/drawing/2014/main" xmlns="" id="{B2B76BC6-8045-4FB3-A45D-721530EDAE8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9" name="椭圆 628">
                <a:extLst>
                  <a:ext uri="{FF2B5EF4-FFF2-40B4-BE49-F238E27FC236}">
                    <a16:creationId xmlns:a16="http://schemas.microsoft.com/office/drawing/2014/main" xmlns="" id="{666146DA-532E-4B1B-A64E-BA389476967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0" name="椭圆 629">
                <a:extLst>
                  <a:ext uri="{FF2B5EF4-FFF2-40B4-BE49-F238E27FC236}">
                    <a16:creationId xmlns:a16="http://schemas.microsoft.com/office/drawing/2014/main" xmlns="" id="{6DF9A4BE-2DF5-485F-B3D6-CABFCAB8DFF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1" name="椭圆 630">
                <a:extLst>
                  <a:ext uri="{FF2B5EF4-FFF2-40B4-BE49-F238E27FC236}">
                    <a16:creationId xmlns:a16="http://schemas.microsoft.com/office/drawing/2014/main" xmlns="" id="{BED54113-BF36-485C-977A-8978700737A2}"/>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2" name="椭圆 631">
                <a:extLst>
                  <a:ext uri="{FF2B5EF4-FFF2-40B4-BE49-F238E27FC236}">
                    <a16:creationId xmlns:a16="http://schemas.microsoft.com/office/drawing/2014/main" xmlns="" id="{4A299591-3038-4915-86B5-5E23B32B690B}"/>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3" name="椭圆 632">
                <a:extLst>
                  <a:ext uri="{FF2B5EF4-FFF2-40B4-BE49-F238E27FC236}">
                    <a16:creationId xmlns:a16="http://schemas.microsoft.com/office/drawing/2014/main" xmlns="" id="{D34821F9-E9EB-423A-8467-35FCDB9120C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4" name="椭圆 633">
                <a:extLst>
                  <a:ext uri="{FF2B5EF4-FFF2-40B4-BE49-F238E27FC236}">
                    <a16:creationId xmlns:a16="http://schemas.microsoft.com/office/drawing/2014/main" xmlns="" id="{3A8CF0A6-5EDA-45D4-A2F8-7563FB095F17}"/>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5" name="椭圆 634">
                <a:extLst>
                  <a:ext uri="{FF2B5EF4-FFF2-40B4-BE49-F238E27FC236}">
                    <a16:creationId xmlns:a16="http://schemas.microsoft.com/office/drawing/2014/main" xmlns="" id="{49767F1B-E389-4AFA-896A-9D8E3F31487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6" name="椭圆 635">
                <a:extLst>
                  <a:ext uri="{FF2B5EF4-FFF2-40B4-BE49-F238E27FC236}">
                    <a16:creationId xmlns:a16="http://schemas.microsoft.com/office/drawing/2014/main" xmlns="" id="{634B173E-371B-4FE4-AAA8-FA4C0AA58E4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7" name="椭圆 636">
                <a:extLst>
                  <a:ext uri="{FF2B5EF4-FFF2-40B4-BE49-F238E27FC236}">
                    <a16:creationId xmlns:a16="http://schemas.microsoft.com/office/drawing/2014/main" xmlns="" id="{603704F7-19AD-4229-B09E-CBEB1752D86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8" name="椭圆 637">
                <a:extLst>
                  <a:ext uri="{FF2B5EF4-FFF2-40B4-BE49-F238E27FC236}">
                    <a16:creationId xmlns:a16="http://schemas.microsoft.com/office/drawing/2014/main" xmlns="" id="{B0C4F1B8-97E3-48AE-AC73-EC5B465D270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9" name="椭圆 638">
                <a:extLst>
                  <a:ext uri="{FF2B5EF4-FFF2-40B4-BE49-F238E27FC236}">
                    <a16:creationId xmlns:a16="http://schemas.microsoft.com/office/drawing/2014/main" xmlns="" id="{109E5C62-E224-45E6-A26E-19F3A98A45D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0" name="椭圆 639">
                <a:extLst>
                  <a:ext uri="{FF2B5EF4-FFF2-40B4-BE49-F238E27FC236}">
                    <a16:creationId xmlns:a16="http://schemas.microsoft.com/office/drawing/2014/main" xmlns="" id="{09B8FCF0-60A5-411F-A4B7-1D73B8E7301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1" name="椭圆 640">
                <a:extLst>
                  <a:ext uri="{FF2B5EF4-FFF2-40B4-BE49-F238E27FC236}">
                    <a16:creationId xmlns:a16="http://schemas.microsoft.com/office/drawing/2014/main" xmlns="" id="{D3BA02FB-8F67-4F15-A81E-7ABF722CD55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4" name="组合 573">
              <a:extLst>
                <a:ext uri="{FF2B5EF4-FFF2-40B4-BE49-F238E27FC236}">
                  <a16:creationId xmlns:a16="http://schemas.microsoft.com/office/drawing/2014/main" xmlns="" id="{ECD3E40B-9495-413A-8B85-DC3D29FFBF37}"/>
                </a:ext>
              </a:extLst>
            </p:cNvPr>
            <p:cNvGrpSpPr/>
            <p:nvPr/>
          </p:nvGrpSpPr>
          <p:grpSpPr>
            <a:xfrm>
              <a:off x="7778187" y="5824275"/>
              <a:ext cx="3923816" cy="69448"/>
              <a:chOff x="4722471" y="-474562"/>
              <a:chExt cx="3923816" cy="69448"/>
            </a:xfrm>
            <a:grpFill/>
          </p:grpSpPr>
          <p:sp>
            <p:nvSpPr>
              <p:cNvPr id="598" name="椭圆 597">
                <a:extLst>
                  <a:ext uri="{FF2B5EF4-FFF2-40B4-BE49-F238E27FC236}">
                    <a16:creationId xmlns:a16="http://schemas.microsoft.com/office/drawing/2014/main" xmlns="" id="{79230D0D-CEA2-4005-B794-17E0DFAE9E3D}"/>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9" name="椭圆 598">
                <a:extLst>
                  <a:ext uri="{FF2B5EF4-FFF2-40B4-BE49-F238E27FC236}">
                    <a16:creationId xmlns:a16="http://schemas.microsoft.com/office/drawing/2014/main" xmlns="" id="{5A51647A-099C-4B45-9639-C194F9B6E741}"/>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0" name="椭圆 599">
                <a:extLst>
                  <a:ext uri="{FF2B5EF4-FFF2-40B4-BE49-F238E27FC236}">
                    <a16:creationId xmlns:a16="http://schemas.microsoft.com/office/drawing/2014/main" xmlns="" id="{A3B596D9-4C50-4C5F-9A8A-EC2E5D389D3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1" name="椭圆 600">
                <a:extLst>
                  <a:ext uri="{FF2B5EF4-FFF2-40B4-BE49-F238E27FC236}">
                    <a16:creationId xmlns:a16="http://schemas.microsoft.com/office/drawing/2014/main" xmlns="" id="{E7CF8CD7-7E68-40D1-ACB3-3CCAF2F54A6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2" name="椭圆 601">
                <a:extLst>
                  <a:ext uri="{FF2B5EF4-FFF2-40B4-BE49-F238E27FC236}">
                    <a16:creationId xmlns:a16="http://schemas.microsoft.com/office/drawing/2014/main" xmlns="" id="{6BEDF149-B122-47DF-A6AE-B99B5389422D}"/>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3" name="椭圆 602">
                <a:extLst>
                  <a:ext uri="{FF2B5EF4-FFF2-40B4-BE49-F238E27FC236}">
                    <a16:creationId xmlns:a16="http://schemas.microsoft.com/office/drawing/2014/main" xmlns="" id="{29137549-668D-4D53-AC6E-C73C935A28F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4" name="椭圆 603">
                <a:extLst>
                  <a:ext uri="{FF2B5EF4-FFF2-40B4-BE49-F238E27FC236}">
                    <a16:creationId xmlns:a16="http://schemas.microsoft.com/office/drawing/2014/main" xmlns="" id="{6131AF45-E042-4D6F-BB2D-861991C2717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5" name="椭圆 604">
                <a:extLst>
                  <a:ext uri="{FF2B5EF4-FFF2-40B4-BE49-F238E27FC236}">
                    <a16:creationId xmlns:a16="http://schemas.microsoft.com/office/drawing/2014/main" xmlns="" id="{92A8C00B-896C-498A-8A63-914AB120DE7B}"/>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6" name="椭圆 605">
                <a:extLst>
                  <a:ext uri="{FF2B5EF4-FFF2-40B4-BE49-F238E27FC236}">
                    <a16:creationId xmlns:a16="http://schemas.microsoft.com/office/drawing/2014/main" xmlns="" id="{57FF9339-6E97-4723-809A-40FCA193343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7" name="椭圆 606">
                <a:extLst>
                  <a:ext uri="{FF2B5EF4-FFF2-40B4-BE49-F238E27FC236}">
                    <a16:creationId xmlns:a16="http://schemas.microsoft.com/office/drawing/2014/main" xmlns="" id="{6F326D14-1C64-4405-BC5B-8DACCD60EF0B}"/>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8" name="椭圆 607">
                <a:extLst>
                  <a:ext uri="{FF2B5EF4-FFF2-40B4-BE49-F238E27FC236}">
                    <a16:creationId xmlns:a16="http://schemas.microsoft.com/office/drawing/2014/main" xmlns="" id="{2E6366B8-85B5-46B3-B521-79CD57C8D473}"/>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9" name="椭圆 608">
                <a:extLst>
                  <a:ext uri="{FF2B5EF4-FFF2-40B4-BE49-F238E27FC236}">
                    <a16:creationId xmlns:a16="http://schemas.microsoft.com/office/drawing/2014/main" xmlns="" id="{173B8C8B-1FB7-4BDF-8FB4-FD29F0C9119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0" name="椭圆 609">
                <a:extLst>
                  <a:ext uri="{FF2B5EF4-FFF2-40B4-BE49-F238E27FC236}">
                    <a16:creationId xmlns:a16="http://schemas.microsoft.com/office/drawing/2014/main" xmlns="" id="{FC22893C-0316-4345-9DA4-470428E3F5E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1" name="椭圆 610">
                <a:extLst>
                  <a:ext uri="{FF2B5EF4-FFF2-40B4-BE49-F238E27FC236}">
                    <a16:creationId xmlns:a16="http://schemas.microsoft.com/office/drawing/2014/main" xmlns="" id="{05C1687E-8FC9-4B79-97E3-29FCE8168FD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2" name="椭圆 611">
                <a:extLst>
                  <a:ext uri="{FF2B5EF4-FFF2-40B4-BE49-F238E27FC236}">
                    <a16:creationId xmlns:a16="http://schemas.microsoft.com/office/drawing/2014/main" xmlns="" id="{EABFCC7F-D30D-4398-AA65-2229B44871E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3" name="椭圆 612">
                <a:extLst>
                  <a:ext uri="{FF2B5EF4-FFF2-40B4-BE49-F238E27FC236}">
                    <a16:creationId xmlns:a16="http://schemas.microsoft.com/office/drawing/2014/main" xmlns="" id="{9B2667A1-7061-4285-A11E-F0D85E2D58F8}"/>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4" name="椭圆 613">
                <a:extLst>
                  <a:ext uri="{FF2B5EF4-FFF2-40B4-BE49-F238E27FC236}">
                    <a16:creationId xmlns:a16="http://schemas.microsoft.com/office/drawing/2014/main" xmlns="" id="{2D8857C2-CEBF-47CE-9A33-94471699C0F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5" name="椭圆 614">
                <a:extLst>
                  <a:ext uri="{FF2B5EF4-FFF2-40B4-BE49-F238E27FC236}">
                    <a16:creationId xmlns:a16="http://schemas.microsoft.com/office/drawing/2014/main" xmlns="" id="{199912B2-8E20-4089-A709-1A7ECBEECAED}"/>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6" name="椭圆 615">
                <a:extLst>
                  <a:ext uri="{FF2B5EF4-FFF2-40B4-BE49-F238E27FC236}">
                    <a16:creationId xmlns:a16="http://schemas.microsoft.com/office/drawing/2014/main" xmlns="" id="{D5F3BBCE-27B9-4BEC-80E1-5A8F4C12DDA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7" name="椭圆 616">
                <a:extLst>
                  <a:ext uri="{FF2B5EF4-FFF2-40B4-BE49-F238E27FC236}">
                    <a16:creationId xmlns:a16="http://schemas.microsoft.com/office/drawing/2014/main" xmlns="" id="{118FA0E7-8408-4014-83A3-79AE95C4C557}"/>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8" name="椭圆 617">
                <a:extLst>
                  <a:ext uri="{FF2B5EF4-FFF2-40B4-BE49-F238E27FC236}">
                    <a16:creationId xmlns:a16="http://schemas.microsoft.com/office/drawing/2014/main" xmlns="" id="{D7D8662A-A634-4FCE-8339-8FB00CCCA333}"/>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9" name="椭圆 618">
                <a:extLst>
                  <a:ext uri="{FF2B5EF4-FFF2-40B4-BE49-F238E27FC236}">
                    <a16:creationId xmlns:a16="http://schemas.microsoft.com/office/drawing/2014/main" xmlns="" id="{B31FB26E-CA4A-4FB3-9424-71714B18B4D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5" name="组合 574">
              <a:extLst>
                <a:ext uri="{FF2B5EF4-FFF2-40B4-BE49-F238E27FC236}">
                  <a16:creationId xmlns:a16="http://schemas.microsoft.com/office/drawing/2014/main" xmlns="" id="{677AE99F-06A0-4268-AFB8-035C2A8CF20C}"/>
                </a:ext>
              </a:extLst>
            </p:cNvPr>
            <p:cNvGrpSpPr/>
            <p:nvPr/>
          </p:nvGrpSpPr>
          <p:grpSpPr>
            <a:xfrm>
              <a:off x="7778187" y="6451881"/>
              <a:ext cx="3923816" cy="69448"/>
              <a:chOff x="4722471" y="-474562"/>
              <a:chExt cx="3923816" cy="69448"/>
            </a:xfrm>
            <a:grpFill/>
          </p:grpSpPr>
          <p:sp>
            <p:nvSpPr>
              <p:cNvPr id="576" name="椭圆 575">
                <a:extLst>
                  <a:ext uri="{FF2B5EF4-FFF2-40B4-BE49-F238E27FC236}">
                    <a16:creationId xmlns:a16="http://schemas.microsoft.com/office/drawing/2014/main" xmlns="" id="{FE4DF519-D702-4F4E-B7D7-82887089A7B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7" name="椭圆 576">
                <a:extLst>
                  <a:ext uri="{FF2B5EF4-FFF2-40B4-BE49-F238E27FC236}">
                    <a16:creationId xmlns:a16="http://schemas.microsoft.com/office/drawing/2014/main" xmlns="" id="{7643A4B2-FB3D-40AC-89A2-DC27A73AB46D}"/>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8" name="椭圆 577">
                <a:extLst>
                  <a:ext uri="{FF2B5EF4-FFF2-40B4-BE49-F238E27FC236}">
                    <a16:creationId xmlns:a16="http://schemas.microsoft.com/office/drawing/2014/main" xmlns="" id="{264A4E10-2544-4EC0-8FE1-81D57349ADF4}"/>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9" name="椭圆 578">
                <a:extLst>
                  <a:ext uri="{FF2B5EF4-FFF2-40B4-BE49-F238E27FC236}">
                    <a16:creationId xmlns:a16="http://schemas.microsoft.com/office/drawing/2014/main" xmlns="" id="{BF79FB1B-8712-4A7F-8263-4EE336C79EF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0" name="椭圆 579">
                <a:extLst>
                  <a:ext uri="{FF2B5EF4-FFF2-40B4-BE49-F238E27FC236}">
                    <a16:creationId xmlns:a16="http://schemas.microsoft.com/office/drawing/2014/main" xmlns="" id="{B26BA023-EFC0-4E4A-BA16-C6A8408A58F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1" name="椭圆 580">
                <a:extLst>
                  <a:ext uri="{FF2B5EF4-FFF2-40B4-BE49-F238E27FC236}">
                    <a16:creationId xmlns:a16="http://schemas.microsoft.com/office/drawing/2014/main" xmlns="" id="{7C7EF710-F307-4EB6-B988-14C48EC16AE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2" name="椭圆 581">
                <a:extLst>
                  <a:ext uri="{FF2B5EF4-FFF2-40B4-BE49-F238E27FC236}">
                    <a16:creationId xmlns:a16="http://schemas.microsoft.com/office/drawing/2014/main" xmlns="" id="{D64CA732-8714-418E-B0F5-9B451603090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3" name="椭圆 582">
                <a:extLst>
                  <a:ext uri="{FF2B5EF4-FFF2-40B4-BE49-F238E27FC236}">
                    <a16:creationId xmlns:a16="http://schemas.microsoft.com/office/drawing/2014/main" xmlns="" id="{29A4C60D-F7B9-40CD-8693-4FAC70B2FF2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4" name="椭圆 583">
                <a:extLst>
                  <a:ext uri="{FF2B5EF4-FFF2-40B4-BE49-F238E27FC236}">
                    <a16:creationId xmlns:a16="http://schemas.microsoft.com/office/drawing/2014/main" xmlns="" id="{F87B8876-B7D0-433F-AD15-21C0551A9478}"/>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5" name="椭圆 584">
                <a:extLst>
                  <a:ext uri="{FF2B5EF4-FFF2-40B4-BE49-F238E27FC236}">
                    <a16:creationId xmlns:a16="http://schemas.microsoft.com/office/drawing/2014/main" xmlns="" id="{23F5825C-BA28-4329-9250-2F60D4C3281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6" name="椭圆 585">
                <a:extLst>
                  <a:ext uri="{FF2B5EF4-FFF2-40B4-BE49-F238E27FC236}">
                    <a16:creationId xmlns:a16="http://schemas.microsoft.com/office/drawing/2014/main" xmlns="" id="{4559E6B3-14B5-4753-8DEF-9BFB053C2F4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7" name="椭圆 586">
                <a:extLst>
                  <a:ext uri="{FF2B5EF4-FFF2-40B4-BE49-F238E27FC236}">
                    <a16:creationId xmlns:a16="http://schemas.microsoft.com/office/drawing/2014/main" xmlns="" id="{0B48CF98-9AAE-46C3-AA6A-6859DEB6D219}"/>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8" name="椭圆 587">
                <a:extLst>
                  <a:ext uri="{FF2B5EF4-FFF2-40B4-BE49-F238E27FC236}">
                    <a16:creationId xmlns:a16="http://schemas.microsoft.com/office/drawing/2014/main" xmlns="" id="{1E0B3EF6-8C1F-407B-A986-BF40DFF91E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9" name="椭圆 588">
                <a:extLst>
                  <a:ext uri="{FF2B5EF4-FFF2-40B4-BE49-F238E27FC236}">
                    <a16:creationId xmlns:a16="http://schemas.microsoft.com/office/drawing/2014/main" xmlns="" id="{93EBE41B-0B05-4A31-9588-F184B15EE465}"/>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0" name="椭圆 589">
                <a:extLst>
                  <a:ext uri="{FF2B5EF4-FFF2-40B4-BE49-F238E27FC236}">
                    <a16:creationId xmlns:a16="http://schemas.microsoft.com/office/drawing/2014/main" xmlns="" id="{15CC470B-5FDB-4675-9250-B57D60D432B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1" name="椭圆 590">
                <a:extLst>
                  <a:ext uri="{FF2B5EF4-FFF2-40B4-BE49-F238E27FC236}">
                    <a16:creationId xmlns:a16="http://schemas.microsoft.com/office/drawing/2014/main" xmlns="" id="{DFAAEFC7-199B-49A6-A290-71328DB28BC9}"/>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2" name="椭圆 591">
                <a:extLst>
                  <a:ext uri="{FF2B5EF4-FFF2-40B4-BE49-F238E27FC236}">
                    <a16:creationId xmlns:a16="http://schemas.microsoft.com/office/drawing/2014/main" xmlns="" id="{A5A11E4F-2DB3-48CF-A301-FC9128A4D51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3" name="椭圆 592">
                <a:extLst>
                  <a:ext uri="{FF2B5EF4-FFF2-40B4-BE49-F238E27FC236}">
                    <a16:creationId xmlns:a16="http://schemas.microsoft.com/office/drawing/2014/main" xmlns="" id="{F4689956-F27E-43A9-B453-3131B165303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4" name="椭圆 593">
                <a:extLst>
                  <a:ext uri="{FF2B5EF4-FFF2-40B4-BE49-F238E27FC236}">
                    <a16:creationId xmlns:a16="http://schemas.microsoft.com/office/drawing/2014/main" xmlns="" id="{282DED84-0AB6-43B5-B8DB-01A3828F358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5" name="椭圆 594">
                <a:extLst>
                  <a:ext uri="{FF2B5EF4-FFF2-40B4-BE49-F238E27FC236}">
                    <a16:creationId xmlns:a16="http://schemas.microsoft.com/office/drawing/2014/main" xmlns="" id="{B5B8795C-BB32-4F53-B9B0-F8A7D05B23D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6" name="椭圆 595">
                <a:extLst>
                  <a:ext uri="{FF2B5EF4-FFF2-40B4-BE49-F238E27FC236}">
                    <a16:creationId xmlns:a16="http://schemas.microsoft.com/office/drawing/2014/main" xmlns="" id="{120240C1-97C6-4A90-A9F3-B3B59602557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7" name="椭圆 596">
                <a:extLst>
                  <a:ext uri="{FF2B5EF4-FFF2-40B4-BE49-F238E27FC236}">
                    <a16:creationId xmlns:a16="http://schemas.microsoft.com/office/drawing/2014/main" xmlns="" id="{644C0D1F-7DA4-4FA8-89CE-8682D7E459D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564" name="组合 563">
            <a:extLst>
              <a:ext uri="{FF2B5EF4-FFF2-40B4-BE49-F238E27FC236}">
                <a16:creationId xmlns:a16="http://schemas.microsoft.com/office/drawing/2014/main" xmlns="" id="{41B9C8C2-32D3-4FC7-8F0D-CB61520D193C}"/>
              </a:ext>
            </a:extLst>
          </p:cNvPr>
          <p:cNvGrpSpPr/>
          <p:nvPr/>
        </p:nvGrpSpPr>
        <p:grpSpPr>
          <a:xfrm>
            <a:off x="7778187" y="5039770"/>
            <a:ext cx="3923816" cy="1481559"/>
            <a:chOff x="7778187" y="5039770"/>
            <a:chExt cx="3923816" cy="1481559"/>
          </a:xfrm>
          <a:solidFill>
            <a:srgbClr val="FB8803"/>
          </a:solidFill>
        </p:grpSpPr>
        <p:grpSp>
          <p:nvGrpSpPr>
            <p:cNvPr id="124" name="组合 123">
              <a:extLst>
                <a:ext uri="{FF2B5EF4-FFF2-40B4-BE49-F238E27FC236}">
                  <a16:creationId xmlns:a16="http://schemas.microsoft.com/office/drawing/2014/main" xmlns="" id="{8888724E-F49B-4F4C-B6C0-2482C7BA728E}"/>
                </a:ext>
              </a:extLst>
            </p:cNvPr>
            <p:cNvGrpSpPr/>
            <p:nvPr/>
          </p:nvGrpSpPr>
          <p:grpSpPr>
            <a:xfrm>
              <a:off x="7778187" y="5353572"/>
              <a:ext cx="3923816" cy="69448"/>
              <a:chOff x="4722471" y="-474562"/>
              <a:chExt cx="3923816" cy="69448"/>
            </a:xfrm>
            <a:grpFill/>
          </p:grpSpPr>
          <p:sp>
            <p:nvSpPr>
              <p:cNvPr id="102" name="椭圆 101">
                <a:extLst>
                  <a:ext uri="{FF2B5EF4-FFF2-40B4-BE49-F238E27FC236}">
                    <a16:creationId xmlns:a16="http://schemas.microsoft.com/office/drawing/2014/main" xmlns="" id="{0DDACBCC-40DE-4E8A-90A7-E6DFE0516FA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3" name="椭圆 102">
                <a:extLst>
                  <a:ext uri="{FF2B5EF4-FFF2-40B4-BE49-F238E27FC236}">
                    <a16:creationId xmlns:a16="http://schemas.microsoft.com/office/drawing/2014/main" xmlns="" id="{A5B216FB-D945-4807-8714-2BB27CF58DE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椭圆 103">
                <a:extLst>
                  <a:ext uri="{FF2B5EF4-FFF2-40B4-BE49-F238E27FC236}">
                    <a16:creationId xmlns:a16="http://schemas.microsoft.com/office/drawing/2014/main" xmlns="" id="{AC964EE9-B731-44A7-9B51-4B7F9177042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椭圆 104">
                <a:extLst>
                  <a:ext uri="{FF2B5EF4-FFF2-40B4-BE49-F238E27FC236}">
                    <a16:creationId xmlns:a16="http://schemas.microsoft.com/office/drawing/2014/main" xmlns="" id="{A8713AA8-0544-45BA-83B5-484CEA1EA17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6" name="椭圆 105">
                <a:extLst>
                  <a:ext uri="{FF2B5EF4-FFF2-40B4-BE49-F238E27FC236}">
                    <a16:creationId xmlns:a16="http://schemas.microsoft.com/office/drawing/2014/main" xmlns="" id="{471E45AC-C231-497C-B4A9-FF63A675C18A}"/>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椭圆 106">
                <a:extLst>
                  <a:ext uri="{FF2B5EF4-FFF2-40B4-BE49-F238E27FC236}">
                    <a16:creationId xmlns:a16="http://schemas.microsoft.com/office/drawing/2014/main" xmlns="" id="{3CE2AF2F-19DB-41E9-A911-62BE9656779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8" name="椭圆 107">
                <a:extLst>
                  <a:ext uri="{FF2B5EF4-FFF2-40B4-BE49-F238E27FC236}">
                    <a16:creationId xmlns:a16="http://schemas.microsoft.com/office/drawing/2014/main" xmlns="" id="{FE0D24CB-D439-4BEA-8BB1-3B08C7C5CB25}"/>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9" name="椭圆 108">
                <a:extLst>
                  <a:ext uri="{FF2B5EF4-FFF2-40B4-BE49-F238E27FC236}">
                    <a16:creationId xmlns:a16="http://schemas.microsoft.com/office/drawing/2014/main" xmlns="" id="{DE746D93-09A0-4B97-AF97-4FD5C734637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0" name="椭圆 109">
                <a:extLst>
                  <a:ext uri="{FF2B5EF4-FFF2-40B4-BE49-F238E27FC236}">
                    <a16:creationId xmlns:a16="http://schemas.microsoft.com/office/drawing/2014/main" xmlns="" id="{D464843F-128A-41F8-A63E-018E48631ACE}"/>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椭圆 110">
                <a:extLst>
                  <a:ext uri="{FF2B5EF4-FFF2-40B4-BE49-F238E27FC236}">
                    <a16:creationId xmlns:a16="http://schemas.microsoft.com/office/drawing/2014/main" xmlns="" id="{1D6EDE3F-F3E6-42E6-8D54-539078151C63}"/>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椭圆 111">
                <a:extLst>
                  <a:ext uri="{FF2B5EF4-FFF2-40B4-BE49-F238E27FC236}">
                    <a16:creationId xmlns:a16="http://schemas.microsoft.com/office/drawing/2014/main" xmlns="" id="{921383DC-7A1C-477D-B131-F0248658ED9F}"/>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3" name="椭圆 112">
                <a:extLst>
                  <a:ext uri="{FF2B5EF4-FFF2-40B4-BE49-F238E27FC236}">
                    <a16:creationId xmlns:a16="http://schemas.microsoft.com/office/drawing/2014/main" xmlns="" id="{DA99C36F-83CC-436C-9002-1FDD2BC5D2C4}"/>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4" name="椭圆 113">
                <a:extLst>
                  <a:ext uri="{FF2B5EF4-FFF2-40B4-BE49-F238E27FC236}">
                    <a16:creationId xmlns:a16="http://schemas.microsoft.com/office/drawing/2014/main" xmlns="" id="{6EF42122-AA3C-47C4-B2D5-5C00440CC5B9}"/>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5" name="椭圆 114">
                <a:extLst>
                  <a:ext uri="{FF2B5EF4-FFF2-40B4-BE49-F238E27FC236}">
                    <a16:creationId xmlns:a16="http://schemas.microsoft.com/office/drawing/2014/main" xmlns="" id="{CAB0EF27-0CC2-46B9-8735-E35056F1CA11}"/>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6" name="椭圆 115">
                <a:extLst>
                  <a:ext uri="{FF2B5EF4-FFF2-40B4-BE49-F238E27FC236}">
                    <a16:creationId xmlns:a16="http://schemas.microsoft.com/office/drawing/2014/main" xmlns="" id="{F4A26520-6164-4E4A-990D-5CAEED753D1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7" name="椭圆 116">
                <a:extLst>
                  <a:ext uri="{FF2B5EF4-FFF2-40B4-BE49-F238E27FC236}">
                    <a16:creationId xmlns:a16="http://schemas.microsoft.com/office/drawing/2014/main" xmlns="" id="{4CA98141-F8B9-4090-82A5-A14734318777}"/>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椭圆 117">
                <a:extLst>
                  <a:ext uri="{FF2B5EF4-FFF2-40B4-BE49-F238E27FC236}">
                    <a16:creationId xmlns:a16="http://schemas.microsoft.com/office/drawing/2014/main" xmlns="" id="{F5A369F4-83A9-4189-AB9A-ED27062A0A3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9" name="椭圆 118">
                <a:extLst>
                  <a:ext uri="{FF2B5EF4-FFF2-40B4-BE49-F238E27FC236}">
                    <a16:creationId xmlns:a16="http://schemas.microsoft.com/office/drawing/2014/main" xmlns="" id="{A9862BB2-DEBE-49F0-A335-4AE258EBD3A7}"/>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0" name="椭圆 119">
                <a:extLst>
                  <a:ext uri="{FF2B5EF4-FFF2-40B4-BE49-F238E27FC236}">
                    <a16:creationId xmlns:a16="http://schemas.microsoft.com/office/drawing/2014/main" xmlns="" id="{C2A19D65-7205-401A-8CF8-499FA68C5DC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1" name="椭圆 120">
                <a:extLst>
                  <a:ext uri="{FF2B5EF4-FFF2-40B4-BE49-F238E27FC236}">
                    <a16:creationId xmlns:a16="http://schemas.microsoft.com/office/drawing/2014/main" xmlns="" id="{AC3A9747-FAC6-4E8B-8181-5F396A3A875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2" name="椭圆 121">
                <a:extLst>
                  <a:ext uri="{FF2B5EF4-FFF2-40B4-BE49-F238E27FC236}">
                    <a16:creationId xmlns:a16="http://schemas.microsoft.com/office/drawing/2014/main" xmlns="" id="{CD81745B-6848-487B-95BB-15FB0DD46D61}"/>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3" name="椭圆 122">
                <a:extLst>
                  <a:ext uri="{FF2B5EF4-FFF2-40B4-BE49-F238E27FC236}">
                    <a16:creationId xmlns:a16="http://schemas.microsoft.com/office/drawing/2014/main" xmlns="" id="{358A0115-BE22-4FE5-B163-63F9D2A6D8C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25" name="组合 124">
              <a:extLst>
                <a:ext uri="{FF2B5EF4-FFF2-40B4-BE49-F238E27FC236}">
                  <a16:creationId xmlns:a16="http://schemas.microsoft.com/office/drawing/2014/main" xmlns="" id="{F033F1BD-0A9A-4ACD-B00B-89F63E5B6E02}"/>
                </a:ext>
              </a:extLst>
            </p:cNvPr>
            <p:cNvGrpSpPr/>
            <p:nvPr/>
          </p:nvGrpSpPr>
          <p:grpSpPr>
            <a:xfrm>
              <a:off x="7778187" y="6138077"/>
              <a:ext cx="3923816" cy="69448"/>
              <a:chOff x="4722471" y="-474562"/>
              <a:chExt cx="3923816" cy="69448"/>
            </a:xfrm>
            <a:grpFill/>
          </p:grpSpPr>
          <p:sp>
            <p:nvSpPr>
              <p:cNvPr id="126" name="椭圆 125">
                <a:extLst>
                  <a:ext uri="{FF2B5EF4-FFF2-40B4-BE49-F238E27FC236}">
                    <a16:creationId xmlns:a16="http://schemas.microsoft.com/office/drawing/2014/main" xmlns="" id="{33662C0E-A816-4E1F-A856-6B03E7A8C85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7" name="椭圆 126">
                <a:extLst>
                  <a:ext uri="{FF2B5EF4-FFF2-40B4-BE49-F238E27FC236}">
                    <a16:creationId xmlns:a16="http://schemas.microsoft.com/office/drawing/2014/main" xmlns="" id="{67E3F123-43AB-4D3D-9053-6012141B11C0}"/>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8" name="椭圆 127">
                <a:extLst>
                  <a:ext uri="{FF2B5EF4-FFF2-40B4-BE49-F238E27FC236}">
                    <a16:creationId xmlns:a16="http://schemas.microsoft.com/office/drawing/2014/main" xmlns="" id="{DE12B077-4378-4CBF-8B5C-409D21ED0C1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9" name="椭圆 128">
                <a:extLst>
                  <a:ext uri="{FF2B5EF4-FFF2-40B4-BE49-F238E27FC236}">
                    <a16:creationId xmlns:a16="http://schemas.microsoft.com/office/drawing/2014/main" xmlns="" id="{D7272953-E38D-4375-98E9-D04F9A08850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0" name="椭圆 129">
                <a:extLst>
                  <a:ext uri="{FF2B5EF4-FFF2-40B4-BE49-F238E27FC236}">
                    <a16:creationId xmlns:a16="http://schemas.microsoft.com/office/drawing/2014/main" xmlns="" id="{D51FAE94-7693-4B85-A7D2-9D9903CE114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椭圆 130">
                <a:extLst>
                  <a:ext uri="{FF2B5EF4-FFF2-40B4-BE49-F238E27FC236}">
                    <a16:creationId xmlns:a16="http://schemas.microsoft.com/office/drawing/2014/main" xmlns="" id="{1518A9BA-CD8C-4F10-967F-06C5C3E37EBD}"/>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2" name="椭圆 131">
                <a:extLst>
                  <a:ext uri="{FF2B5EF4-FFF2-40B4-BE49-F238E27FC236}">
                    <a16:creationId xmlns:a16="http://schemas.microsoft.com/office/drawing/2014/main" xmlns="" id="{3BFED42E-E493-406E-894E-EF51D9196D93}"/>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3" name="椭圆 132">
                <a:extLst>
                  <a:ext uri="{FF2B5EF4-FFF2-40B4-BE49-F238E27FC236}">
                    <a16:creationId xmlns:a16="http://schemas.microsoft.com/office/drawing/2014/main" xmlns="" id="{108A7B13-B690-4C5F-97A2-23A7E800B23F}"/>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4" name="椭圆 133">
                <a:extLst>
                  <a:ext uri="{FF2B5EF4-FFF2-40B4-BE49-F238E27FC236}">
                    <a16:creationId xmlns:a16="http://schemas.microsoft.com/office/drawing/2014/main" xmlns="" id="{77651C32-9111-49B6-A597-1935D2F7AD4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椭圆 134">
                <a:extLst>
                  <a:ext uri="{FF2B5EF4-FFF2-40B4-BE49-F238E27FC236}">
                    <a16:creationId xmlns:a16="http://schemas.microsoft.com/office/drawing/2014/main" xmlns="" id="{592B67EA-9FF3-4ED0-BE29-6B2BC71F61E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椭圆 135">
                <a:extLst>
                  <a:ext uri="{FF2B5EF4-FFF2-40B4-BE49-F238E27FC236}">
                    <a16:creationId xmlns:a16="http://schemas.microsoft.com/office/drawing/2014/main" xmlns="" id="{2A32D220-8C72-4F83-ACFA-96CA2C8662A4}"/>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7" name="椭圆 136">
                <a:extLst>
                  <a:ext uri="{FF2B5EF4-FFF2-40B4-BE49-F238E27FC236}">
                    <a16:creationId xmlns:a16="http://schemas.microsoft.com/office/drawing/2014/main" xmlns="" id="{674C1CC7-BF09-480F-803E-244D4155E15E}"/>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8" name="椭圆 137">
                <a:extLst>
                  <a:ext uri="{FF2B5EF4-FFF2-40B4-BE49-F238E27FC236}">
                    <a16:creationId xmlns:a16="http://schemas.microsoft.com/office/drawing/2014/main" xmlns="" id="{4D95FA8D-21DD-485D-BD62-C85485C2F3B6}"/>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9" name="椭圆 138">
                <a:extLst>
                  <a:ext uri="{FF2B5EF4-FFF2-40B4-BE49-F238E27FC236}">
                    <a16:creationId xmlns:a16="http://schemas.microsoft.com/office/drawing/2014/main" xmlns="" id="{40BC9CB1-C191-46D0-BD8F-5D9CE83F35BB}"/>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0" name="椭圆 139">
                <a:extLst>
                  <a:ext uri="{FF2B5EF4-FFF2-40B4-BE49-F238E27FC236}">
                    <a16:creationId xmlns:a16="http://schemas.microsoft.com/office/drawing/2014/main" xmlns="" id="{5C03E5DE-5AB8-44CB-B4A4-EBFAEE83E87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1" name="椭圆 140">
                <a:extLst>
                  <a:ext uri="{FF2B5EF4-FFF2-40B4-BE49-F238E27FC236}">
                    <a16:creationId xmlns:a16="http://schemas.microsoft.com/office/drawing/2014/main" xmlns="" id="{0B618CDF-F7A6-4EC5-81B3-E90423DAD74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2" name="椭圆 141">
                <a:extLst>
                  <a:ext uri="{FF2B5EF4-FFF2-40B4-BE49-F238E27FC236}">
                    <a16:creationId xmlns:a16="http://schemas.microsoft.com/office/drawing/2014/main" xmlns="" id="{CF9B70A7-082F-4F01-AB0D-0AF6FF6B6789}"/>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3" name="椭圆 142">
                <a:extLst>
                  <a:ext uri="{FF2B5EF4-FFF2-40B4-BE49-F238E27FC236}">
                    <a16:creationId xmlns:a16="http://schemas.microsoft.com/office/drawing/2014/main" xmlns="" id="{95D7A4FA-22CD-4588-B9F0-0791177732B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4" name="椭圆 143">
                <a:extLst>
                  <a:ext uri="{FF2B5EF4-FFF2-40B4-BE49-F238E27FC236}">
                    <a16:creationId xmlns:a16="http://schemas.microsoft.com/office/drawing/2014/main" xmlns="" id="{B37657D6-A42A-4E6E-A263-7120367854E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5" name="椭圆 144">
                <a:extLst>
                  <a:ext uri="{FF2B5EF4-FFF2-40B4-BE49-F238E27FC236}">
                    <a16:creationId xmlns:a16="http://schemas.microsoft.com/office/drawing/2014/main" xmlns="" id="{AA668BA1-9341-4405-987C-34C3D0AF622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6" name="椭圆 145">
                <a:extLst>
                  <a:ext uri="{FF2B5EF4-FFF2-40B4-BE49-F238E27FC236}">
                    <a16:creationId xmlns:a16="http://schemas.microsoft.com/office/drawing/2014/main" xmlns="" id="{CEE320CF-D5C7-4BE4-9261-D879120F584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7" name="椭圆 146">
                <a:extLst>
                  <a:ext uri="{FF2B5EF4-FFF2-40B4-BE49-F238E27FC236}">
                    <a16:creationId xmlns:a16="http://schemas.microsoft.com/office/drawing/2014/main" xmlns="" id="{6D2CAEF4-6897-4908-97CE-095B6DE90EF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8" name="组合 147">
              <a:extLst>
                <a:ext uri="{FF2B5EF4-FFF2-40B4-BE49-F238E27FC236}">
                  <a16:creationId xmlns:a16="http://schemas.microsoft.com/office/drawing/2014/main" xmlns="" id="{6CE6B6D1-1DCE-42DA-8828-BFAAAF25E6A5}"/>
                </a:ext>
              </a:extLst>
            </p:cNvPr>
            <p:cNvGrpSpPr/>
            <p:nvPr/>
          </p:nvGrpSpPr>
          <p:grpSpPr>
            <a:xfrm>
              <a:off x="7778187" y="5039770"/>
              <a:ext cx="3923816" cy="69448"/>
              <a:chOff x="4722471" y="-474562"/>
              <a:chExt cx="3923816" cy="69448"/>
            </a:xfrm>
            <a:grpFill/>
          </p:grpSpPr>
          <p:sp>
            <p:nvSpPr>
              <p:cNvPr id="149" name="椭圆 148">
                <a:extLst>
                  <a:ext uri="{FF2B5EF4-FFF2-40B4-BE49-F238E27FC236}">
                    <a16:creationId xmlns:a16="http://schemas.microsoft.com/office/drawing/2014/main" xmlns="" id="{4B13675C-F96F-41F7-B070-2B2662164FCE}"/>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0" name="椭圆 149">
                <a:extLst>
                  <a:ext uri="{FF2B5EF4-FFF2-40B4-BE49-F238E27FC236}">
                    <a16:creationId xmlns:a16="http://schemas.microsoft.com/office/drawing/2014/main" xmlns="" id="{3B3A7D24-2B7D-4A29-BD47-63BF4013D5E5}"/>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1" name="椭圆 150">
                <a:extLst>
                  <a:ext uri="{FF2B5EF4-FFF2-40B4-BE49-F238E27FC236}">
                    <a16:creationId xmlns:a16="http://schemas.microsoft.com/office/drawing/2014/main" xmlns="" id="{CCFF514E-C44D-437E-BCE6-E584747E861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2" name="椭圆 151">
                <a:extLst>
                  <a:ext uri="{FF2B5EF4-FFF2-40B4-BE49-F238E27FC236}">
                    <a16:creationId xmlns:a16="http://schemas.microsoft.com/office/drawing/2014/main" xmlns="" id="{EEBEEA2B-15AA-412F-9092-EA1F70613E55}"/>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3" name="椭圆 152">
                <a:extLst>
                  <a:ext uri="{FF2B5EF4-FFF2-40B4-BE49-F238E27FC236}">
                    <a16:creationId xmlns:a16="http://schemas.microsoft.com/office/drawing/2014/main" xmlns="" id="{1215AC9F-ECD0-4333-8519-8E73FDAF22CC}"/>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4" name="椭圆 153">
                <a:extLst>
                  <a:ext uri="{FF2B5EF4-FFF2-40B4-BE49-F238E27FC236}">
                    <a16:creationId xmlns:a16="http://schemas.microsoft.com/office/drawing/2014/main" xmlns="" id="{5AE689D8-0BF8-4924-9D53-2B42B414AE9B}"/>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5" name="椭圆 154">
                <a:extLst>
                  <a:ext uri="{FF2B5EF4-FFF2-40B4-BE49-F238E27FC236}">
                    <a16:creationId xmlns:a16="http://schemas.microsoft.com/office/drawing/2014/main" xmlns="" id="{0347D437-DE3B-4A67-911B-0DD2665602E8}"/>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6" name="椭圆 155">
                <a:extLst>
                  <a:ext uri="{FF2B5EF4-FFF2-40B4-BE49-F238E27FC236}">
                    <a16:creationId xmlns:a16="http://schemas.microsoft.com/office/drawing/2014/main" xmlns="" id="{BBBCFF1B-7ADC-4061-8753-C027E63DC9C3}"/>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7" name="椭圆 156">
                <a:extLst>
                  <a:ext uri="{FF2B5EF4-FFF2-40B4-BE49-F238E27FC236}">
                    <a16:creationId xmlns:a16="http://schemas.microsoft.com/office/drawing/2014/main" xmlns="" id="{963E8065-EE1B-457C-A460-383DACDEB629}"/>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8" name="椭圆 157">
                <a:extLst>
                  <a:ext uri="{FF2B5EF4-FFF2-40B4-BE49-F238E27FC236}">
                    <a16:creationId xmlns:a16="http://schemas.microsoft.com/office/drawing/2014/main" xmlns="" id="{C6B6AC2F-A40F-4C18-86E9-F712B182F7E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9" name="椭圆 158">
                <a:extLst>
                  <a:ext uri="{FF2B5EF4-FFF2-40B4-BE49-F238E27FC236}">
                    <a16:creationId xmlns:a16="http://schemas.microsoft.com/office/drawing/2014/main" xmlns="" id="{27360EAC-8C5D-47B5-995B-D0CAABBC042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0" name="椭圆 159">
                <a:extLst>
                  <a:ext uri="{FF2B5EF4-FFF2-40B4-BE49-F238E27FC236}">
                    <a16:creationId xmlns:a16="http://schemas.microsoft.com/office/drawing/2014/main" xmlns="" id="{A159586D-90E5-4480-844B-1C84D98408B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1" name="椭圆 160">
                <a:extLst>
                  <a:ext uri="{FF2B5EF4-FFF2-40B4-BE49-F238E27FC236}">
                    <a16:creationId xmlns:a16="http://schemas.microsoft.com/office/drawing/2014/main" xmlns="" id="{6997BA51-0F9B-49FD-83AC-98F592FCB66A}"/>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2" name="椭圆 161">
                <a:extLst>
                  <a:ext uri="{FF2B5EF4-FFF2-40B4-BE49-F238E27FC236}">
                    <a16:creationId xmlns:a16="http://schemas.microsoft.com/office/drawing/2014/main" xmlns="" id="{8E670062-A8B3-41F7-9A33-1FE1799F6D8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3" name="椭圆 162">
                <a:extLst>
                  <a:ext uri="{FF2B5EF4-FFF2-40B4-BE49-F238E27FC236}">
                    <a16:creationId xmlns:a16="http://schemas.microsoft.com/office/drawing/2014/main" xmlns="" id="{05BB6D50-2EB3-4854-BF10-21F82EE30FBB}"/>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4" name="椭圆 163">
                <a:extLst>
                  <a:ext uri="{FF2B5EF4-FFF2-40B4-BE49-F238E27FC236}">
                    <a16:creationId xmlns:a16="http://schemas.microsoft.com/office/drawing/2014/main" xmlns="" id="{23AADDAB-E411-43CB-8D28-7B56CF39EB6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5" name="椭圆 164">
                <a:extLst>
                  <a:ext uri="{FF2B5EF4-FFF2-40B4-BE49-F238E27FC236}">
                    <a16:creationId xmlns:a16="http://schemas.microsoft.com/office/drawing/2014/main" xmlns="" id="{C9ED5D5E-3999-4092-8987-60174F07CE80}"/>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6" name="椭圆 165">
                <a:extLst>
                  <a:ext uri="{FF2B5EF4-FFF2-40B4-BE49-F238E27FC236}">
                    <a16:creationId xmlns:a16="http://schemas.microsoft.com/office/drawing/2014/main" xmlns="" id="{DFF90AA1-E87E-4E6B-9F7C-9814B7E9B70B}"/>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7" name="椭圆 166">
                <a:extLst>
                  <a:ext uri="{FF2B5EF4-FFF2-40B4-BE49-F238E27FC236}">
                    <a16:creationId xmlns:a16="http://schemas.microsoft.com/office/drawing/2014/main" xmlns="" id="{3FD1CC25-A04B-4479-8A97-D5BCB11A86D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8" name="椭圆 167">
                <a:extLst>
                  <a:ext uri="{FF2B5EF4-FFF2-40B4-BE49-F238E27FC236}">
                    <a16:creationId xmlns:a16="http://schemas.microsoft.com/office/drawing/2014/main" xmlns="" id="{393D6E26-2B4B-43B7-A8BF-DF59ED542F50}"/>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9" name="椭圆 168">
                <a:extLst>
                  <a:ext uri="{FF2B5EF4-FFF2-40B4-BE49-F238E27FC236}">
                    <a16:creationId xmlns:a16="http://schemas.microsoft.com/office/drawing/2014/main" xmlns="" id="{DC5D7668-F065-416E-8ED1-33B1B22144D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0" name="椭圆 169">
                <a:extLst>
                  <a:ext uri="{FF2B5EF4-FFF2-40B4-BE49-F238E27FC236}">
                    <a16:creationId xmlns:a16="http://schemas.microsoft.com/office/drawing/2014/main" xmlns="" id="{D1F506C3-8BF6-45FA-BCD5-45537C432155}"/>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1" name="组合 170">
              <a:extLst>
                <a:ext uri="{FF2B5EF4-FFF2-40B4-BE49-F238E27FC236}">
                  <a16:creationId xmlns:a16="http://schemas.microsoft.com/office/drawing/2014/main" xmlns="" id="{B9794A24-0DCD-4077-BD60-8B033FC3E7DC}"/>
                </a:ext>
              </a:extLst>
            </p:cNvPr>
            <p:cNvGrpSpPr/>
            <p:nvPr/>
          </p:nvGrpSpPr>
          <p:grpSpPr>
            <a:xfrm>
              <a:off x="7778187" y="5667374"/>
              <a:ext cx="3923816" cy="69448"/>
              <a:chOff x="4722471" y="-474562"/>
              <a:chExt cx="3923816" cy="69448"/>
            </a:xfrm>
            <a:grpFill/>
          </p:grpSpPr>
          <p:sp>
            <p:nvSpPr>
              <p:cNvPr id="172" name="椭圆 171">
                <a:extLst>
                  <a:ext uri="{FF2B5EF4-FFF2-40B4-BE49-F238E27FC236}">
                    <a16:creationId xmlns:a16="http://schemas.microsoft.com/office/drawing/2014/main" xmlns="" id="{7FE3227D-2A5B-4B86-8112-813461BFB6B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3" name="椭圆 172">
                <a:extLst>
                  <a:ext uri="{FF2B5EF4-FFF2-40B4-BE49-F238E27FC236}">
                    <a16:creationId xmlns:a16="http://schemas.microsoft.com/office/drawing/2014/main" xmlns="" id="{045BC8AE-D5AA-4C85-B367-C7384C200657}"/>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4" name="椭圆 173">
                <a:extLst>
                  <a:ext uri="{FF2B5EF4-FFF2-40B4-BE49-F238E27FC236}">
                    <a16:creationId xmlns:a16="http://schemas.microsoft.com/office/drawing/2014/main" xmlns="" id="{C6261463-B342-4541-AFDB-44E2A2F5E39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5" name="椭圆 174">
                <a:extLst>
                  <a:ext uri="{FF2B5EF4-FFF2-40B4-BE49-F238E27FC236}">
                    <a16:creationId xmlns:a16="http://schemas.microsoft.com/office/drawing/2014/main" xmlns="" id="{38BE7A81-E8DC-4DFC-BA41-7F4B794C09EF}"/>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6" name="椭圆 175">
                <a:extLst>
                  <a:ext uri="{FF2B5EF4-FFF2-40B4-BE49-F238E27FC236}">
                    <a16:creationId xmlns:a16="http://schemas.microsoft.com/office/drawing/2014/main" xmlns="" id="{510009D5-92AB-4236-B59E-E7245A4252C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7" name="椭圆 176">
                <a:extLst>
                  <a:ext uri="{FF2B5EF4-FFF2-40B4-BE49-F238E27FC236}">
                    <a16:creationId xmlns:a16="http://schemas.microsoft.com/office/drawing/2014/main" xmlns="" id="{04DA4425-3429-4CC1-BE16-53CA254CEEA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8" name="椭圆 177">
                <a:extLst>
                  <a:ext uri="{FF2B5EF4-FFF2-40B4-BE49-F238E27FC236}">
                    <a16:creationId xmlns:a16="http://schemas.microsoft.com/office/drawing/2014/main" xmlns="" id="{BFE0BAA6-F786-4C58-A0C8-F1F406C60DB9}"/>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9" name="椭圆 178">
                <a:extLst>
                  <a:ext uri="{FF2B5EF4-FFF2-40B4-BE49-F238E27FC236}">
                    <a16:creationId xmlns:a16="http://schemas.microsoft.com/office/drawing/2014/main" xmlns="" id="{7298D719-9CA0-4CA9-B07A-E96402A909C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0" name="椭圆 179">
                <a:extLst>
                  <a:ext uri="{FF2B5EF4-FFF2-40B4-BE49-F238E27FC236}">
                    <a16:creationId xmlns:a16="http://schemas.microsoft.com/office/drawing/2014/main" xmlns="" id="{6F0DFB31-69C5-4DA3-A2EE-E8930FEAFFB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1" name="椭圆 180">
                <a:extLst>
                  <a:ext uri="{FF2B5EF4-FFF2-40B4-BE49-F238E27FC236}">
                    <a16:creationId xmlns:a16="http://schemas.microsoft.com/office/drawing/2014/main" xmlns="" id="{E77C5738-06D7-4FBD-96BE-F2728232B254}"/>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2" name="椭圆 181">
                <a:extLst>
                  <a:ext uri="{FF2B5EF4-FFF2-40B4-BE49-F238E27FC236}">
                    <a16:creationId xmlns:a16="http://schemas.microsoft.com/office/drawing/2014/main" xmlns="" id="{5D28B460-5CD5-4777-9C82-1A6CBCA62E67}"/>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3" name="椭圆 182">
                <a:extLst>
                  <a:ext uri="{FF2B5EF4-FFF2-40B4-BE49-F238E27FC236}">
                    <a16:creationId xmlns:a16="http://schemas.microsoft.com/office/drawing/2014/main" xmlns="" id="{CB23D33A-29AE-4898-B9D8-0CD6C39CD8CA}"/>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4" name="椭圆 183">
                <a:extLst>
                  <a:ext uri="{FF2B5EF4-FFF2-40B4-BE49-F238E27FC236}">
                    <a16:creationId xmlns:a16="http://schemas.microsoft.com/office/drawing/2014/main" xmlns="" id="{3750BD66-F068-4F6B-9D5A-5DCAA9675BB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5" name="椭圆 184">
                <a:extLst>
                  <a:ext uri="{FF2B5EF4-FFF2-40B4-BE49-F238E27FC236}">
                    <a16:creationId xmlns:a16="http://schemas.microsoft.com/office/drawing/2014/main" xmlns="" id="{F0313DE5-4BE7-455C-9717-D271D77DFB5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6" name="椭圆 185">
                <a:extLst>
                  <a:ext uri="{FF2B5EF4-FFF2-40B4-BE49-F238E27FC236}">
                    <a16:creationId xmlns:a16="http://schemas.microsoft.com/office/drawing/2014/main" xmlns="" id="{2AC4507C-B5B3-4290-A124-98C755B4179D}"/>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7" name="椭圆 186">
                <a:extLst>
                  <a:ext uri="{FF2B5EF4-FFF2-40B4-BE49-F238E27FC236}">
                    <a16:creationId xmlns:a16="http://schemas.microsoft.com/office/drawing/2014/main" xmlns="" id="{6FEE14E9-414D-46E0-89FA-9E044A8E934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8" name="椭圆 187">
                <a:extLst>
                  <a:ext uri="{FF2B5EF4-FFF2-40B4-BE49-F238E27FC236}">
                    <a16:creationId xmlns:a16="http://schemas.microsoft.com/office/drawing/2014/main" xmlns="" id="{1726648A-DAF1-4D2F-877E-3FEFC54511E4}"/>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9" name="椭圆 188">
                <a:extLst>
                  <a:ext uri="{FF2B5EF4-FFF2-40B4-BE49-F238E27FC236}">
                    <a16:creationId xmlns:a16="http://schemas.microsoft.com/office/drawing/2014/main" xmlns="" id="{52BE312E-EC21-4F04-9C0E-A3E8F8B3CEDE}"/>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0" name="椭圆 189">
                <a:extLst>
                  <a:ext uri="{FF2B5EF4-FFF2-40B4-BE49-F238E27FC236}">
                    <a16:creationId xmlns:a16="http://schemas.microsoft.com/office/drawing/2014/main" xmlns="" id="{EDC6B706-FB87-4AD0-B347-7E8C5055723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1" name="椭圆 190">
                <a:extLst>
                  <a:ext uri="{FF2B5EF4-FFF2-40B4-BE49-F238E27FC236}">
                    <a16:creationId xmlns:a16="http://schemas.microsoft.com/office/drawing/2014/main" xmlns="" id="{8A03C431-5857-4B5D-A24D-3B68AE48F0AA}"/>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2" name="椭圆 191">
                <a:extLst>
                  <a:ext uri="{FF2B5EF4-FFF2-40B4-BE49-F238E27FC236}">
                    <a16:creationId xmlns:a16="http://schemas.microsoft.com/office/drawing/2014/main" xmlns="" id="{B194FD49-EB69-43F2-B01E-523D95FC6B6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3" name="椭圆 192">
                <a:extLst>
                  <a:ext uri="{FF2B5EF4-FFF2-40B4-BE49-F238E27FC236}">
                    <a16:creationId xmlns:a16="http://schemas.microsoft.com/office/drawing/2014/main" xmlns="" id="{3942B72E-B6F8-4868-BF11-93A322097A8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94" name="组合 193">
              <a:extLst>
                <a:ext uri="{FF2B5EF4-FFF2-40B4-BE49-F238E27FC236}">
                  <a16:creationId xmlns:a16="http://schemas.microsoft.com/office/drawing/2014/main" xmlns="" id="{886477EB-D2F5-46BB-BF8B-A23CDE673382}"/>
                </a:ext>
              </a:extLst>
            </p:cNvPr>
            <p:cNvGrpSpPr/>
            <p:nvPr/>
          </p:nvGrpSpPr>
          <p:grpSpPr>
            <a:xfrm>
              <a:off x="7778187" y="5196671"/>
              <a:ext cx="3923816" cy="69448"/>
              <a:chOff x="4722471" y="-474562"/>
              <a:chExt cx="3923816" cy="69448"/>
            </a:xfrm>
            <a:grpFill/>
          </p:grpSpPr>
          <p:sp>
            <p:nvSpPr>
              <p:cNvPr id="195" name="椭圆 194">
                <a:extLst>
                  <a:ext uri="{FF2B5EF4-FFF2-40B4-BE49-F238E27FC236}">
                    <a16:creationId xmlns:a16="http://schemas.microsoft.com/office/drawing/2014/main" xmlns="" id="{E43D1424-5223-4A37-B466-75EC36A5B566}"/>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6" name="椭圆 195">
                <a:extLst>
                  <a:ext uri="{FF2B5EF4-FFF2-40B4-BE49-F238E27FC236}">
                    <a16:creationId xmlns:a16="http://schemas.microsoft.com/office/drawing/2014/main" xmlns="" id="{7CD91733-76A2-401B-98A2-1E74C5D4C1CA}"/>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7" name="椭圆 196">
                <a:extLst>
                  <a:ext uri="{FF2B5EF4-FFF2-40B4-BE49-F238E27FC236}">
                    <a16:creationId xmlns:a16="http://schemas.microsoft.com/office/drawing/2014/main" xmlns="" id="{53D70C42-4589-43FF-A333-7E3279976AB5}"/>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8" name="椭圆 197">
                <a:extLst>
                  <a:ext uri="{FF2B5EF4-FFF2-40B4-BE49-F238E27FC236}">
                    <a16:creationId xmlns:a16="http://schemas.microsoft.com/office/drawing/2014/main" xmlns="" id="{699D3727-AC97-438F-BBDF-97661A81048C}"/>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9" name="椭圆 198">
                <a:extLst>
                  <a:ext uri="{FF2B5EF4-FFF2-40B4-BE49-F238E27FC236}">
                    <a16:creationId xmlns:a16="http://schemas.microsoft.com/office/drawing/2014/main" xmlns="" id="{164F40DC-50A8-4CAB-AE56-16F5A485D85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0" name="椭圆 199">
                <a:extLst>
                  <a:ext uri="{FF2B5EF4-FFF2-40B4-BE49-F238E27FC236}">
                    <a16:creationId xmlns:a16="http://schemas.microsoft.com/office/drawing/2014/main" xmlns="" id="{A586F4CB-62CE-471D-9F61-9CAB2186D448}"/>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1" name="椭圆 200">
                <a:extLst>
                  <a:ext uri="{FF2B5EF4-FFF2-40B4-BE49-F238E27FC236}">
                    <a16:creationId xmlns:a16="http://schemas.microsoft.com/office/drawing/2014/main" xmlns="" id="{F0C9E38D-9C2D-456F-927D-7E7443905293}"/>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2" name="椭圆 201">
                <a:extLst>
                  <a:ext uri="{FF2B5EF4-FFF2-40B4-BE49-F238E27FC236}">
                    <a16:creationId xmlns:a16="http://schemas.microsoft.com/office/drawing/2014/main" xmlns="" id="{9F2CD4CD-95E9-479D-868F-5E43E7530E2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3" name="椭圆 202">
                <a:extLst>
                  <a:ext uri="{FF2B5EF4-FFF2-40B4-BE49-F238E27FC236}">
                    <a16:creationId xmlns:a16="http://schemas.microsoft.com/office/drawing/2014/main" xmlns="" id="{DB1A8E30-631D-4692-A3A5-EF239AE86F43}"/>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4" name="椭圆 203">
                <a:extLst>
                  <a:ext uri="{FF2B5EF4-FFF2-40B4-BE49-F238E27FC236}">
                    <a16:creationId xmlns:a16="http://schemas.microsoft.com/office/drawing/2014/main" xmlns="" id="{35564FB6-7FC6-4B03-8936-589E47AEF5C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5" name="椭圆 204">
                <a:extLst>
                  <a:ext uri="{FF2B5EF4-FFF2-40B4-BE49-F238E27FC236}">
                    <a16:creationId xmlns:a16="http://schemas.microsoft.com/office/drawing/2014/main" xmlns="" id="{9B847522-B290-4E97-8B02-54060F9CDFDB}"/>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6" name="椭圆 205">
                <a:extLst>
                  <a:ext uri="{FF2B5EF4-FFF2-40B4-BE49-F238E27FC236}">
                    <a16:creationId xmlns:a16="http://schemas.microsoft.com/office/drawing/2014/main" xmlns="" id="{731D335F-993A-419C-86CE-808B9CC7FE27}"/>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7" name="椭圆 206">
                <a:extLst>
                  <a:ext uri="{FF2B5EF4-FFF2-40B4-BE49-F238E27FC236}">
                    <a16:creationId xmlns:a16="http://schemas.microsoft.com/office/drawing/2014/main" xmlns="" id="{DAF7BEAA-7DF8-4EF9-B7F0-D4B3BE608E9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8" name="椭圆 207">
                <a:extLst>
                  <a:ext uri="{FF2B5EF4-FFF2-40B4-BE49-F238E27FC236}">
                    <a16:creationId xmlns:a16="http://schemas.microsoft.com/office/drawing/2014/main" xmlns="" id="{E25746A9-546F-4997-BE23-82520E48695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9" name="椭圆 208">
                <a:extLst>
                  <a:ext uri="{FF2B5EF4-FFF2-40B4-BE49-F238E27FC236}">
                    <a16:creationId xmlns:a16="http://schemas.microsoft.com/office/drawing/2014/main" xmlns="" id="{43CC7348-DA6C-4989-8FD4-808639EE758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0" name="椭圆 209">
                <a:extLst>
                  <a:ext uri="{FF2B5EF4-FFF2-40B4-BE49-F238E27FC236}">
                    <a16:creationId xmlns:a16="http://schemas.microsoft.com/office/drawing/2014/main" xmlns="" id="{50D57D6F-499D-4F66-BEF7-22CAA49D5276}"/>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1" name="椭圆 210">
                <a:extLst>
                  <a:ext uri="{FF2B5EF4-FFF2-40B4-BE49-F238E27FC236}">
                    <a16:creationId xmlns:a16="http://schemas.microsoft.com/office/drawing/2014/main" xmlns="" id="{521ABF38-B15C-4E24-B095-4CB56F521EA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2" name="椭圆 211">
                <a:extLst>
                  <a:ext uri="{FF2B5EF4-FFF2-40B4-BE49-F238E27FC236}">
                    <a16:creationId xmlns:a16="http://schemas.microsoft.com/office/drawing/2014/main" xmlns="" id="{47AABB45-055E-4206-B627-E79337D365F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3" name="椭圆 212">
                <a:extLst>
                  <a:ext uri="{FF2B5EF4-FFF2-40B4-BE49-F238E27FC236}">
                    <a16:creationId xmlns:a16="http://schemas.microsoft.com/office/drawing/2014/main" xmlns="" id="{AEADF877-ECA6-49C6-998F-ED19BBD72A33}"/>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4" name="椭圆 213">
                <a:extLst>
                  <a:ext uri="{FF2B5EF4-FFF2-40B4-BE49-F238E27FC236}">
                    <a16:creationId xmlns:a16="http://schemas.microsoft.com/office/drawing/2014/main" xmlns="" id="{C0E17DD9-50BE-4E90-A9A0-2A903D3D002D}"/>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5" name="椭圆 214">
                <a:extLst>
                  <a:ext uri="{FF2B5EF4-FFF2-40B4-BE49-F238E27FC236}">
                    <a16:creationId xmlns:a16="http://schemas.microsoft.com/office/drawing/2014/main" xmlns="" id="{4D5116F2-CA80-4DFA-BEDE-AAAB4555334E}"/>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6" name="椭圆 215">
                <a:extLst>
                  <a:ext uri="{FF2B5EF4-FFF2-40B4-BE49-F238E27FC236}">
                    <a16:creationId xmlns:a16="http://schemas.microsoft.com/office/drawing/2014/main" xmlns="" id="{FE9AA0C2-113F-4497-B7D5-012BBCDDF42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7" name="组合 216">
              <a:extLst>
                <a:ext uri="{FF2B5EF4-FFF2-40B4-BE49-F238E27FC236}">
                  <a16:creationId xmlns:a16="http://schemas.microsoft.com/office/drawing/2014/main" xmlns="" id="{29F27086-658D-4970-82DC-DFD883144F86}"/>
                </a:ext>
              </a:extLst>
            </p:cNvPr>
            <p:cNvGrpSpPr/>
            <p:nvPr/>
          </p:nvGrpSpPr>
          <p:grpSpPr>
            <a:xfrm>
              <a:off x="7778187" y="5981176"/>
              <a:ext cx="3923816" cy="69448"/>
              <a:chOff x="4722471" y="-474562"/>
              <a:chExt cx="3923816" cy="69448"/>
            </a:xfrm>
            <a:grpFill/>
          </p:grpSpPr>
          <p:sp>
            <p:nvSpPr>
              <p:cNvPr id="218" name="椭圆 217">
                <a:extLst>
                  <a:ext uri="{FF2B5EF4-FFF2-40B4-BE49-F238E27FC236}">
                    <a16:creationId xmlns:a16="http://schemas.microsoft.com/office/drawing/2014/main" xmlns="" id="{968A0637-DC7C-4E5C-8B79-E758A528D7E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9" name="椭圆 218">
                <a:extLst>
                  <a:ext uri="{FF2B5EF4-FFF2-40B4-BE49-F238E27FC236}">
                    <a16:creationId xmlns:a16="http://schemas.microsoft.com/office/drawing/2014/main" xmlns="" id="{A6FC9A33-4457-4E68-99E1-3764EEFB0E4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0" name="椭圆 219">
                <a:extLst>
                  <a:ext uri="{FF2B5EF4-FFF2-40B4-BE49-F238E27FC236}">
                    <a16:creationId xmlns:a16="http://schemas.microsoft.com/office/drawing/2014/main" xmlns="" id="{71EA8DF3-D699-4768-8425-E5A8E1D2FFF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1" name="椭圆 220">
                <a:extLst>
                  <a:ext uri="{FF2B5EF4-FFF2-40B4-BE49-F238E27FC236}">
                    <a16:creationId xmlns:a16="http://schemas.microsoft.com/office/drawing/2014/main" xmlns="" id="{1D900D2B-7E83-4C6C-87FF-BEE3B8C4F50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2" name="椭圆 221">
                <a:extLst>
                  <a:ext uri="{FF2B5EF4-FFF2-40B4-BE49-F238E27FC236}">
                    <a16:creationId xmlns:a16="http://schemas.microsoft.com/office/drawing/2014/main" xmlns="" id="{8AAD0CCE-8771-4CEB-B8CD-D8E4CCB3BA4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3" name="椭圆 222">
                <a:extLst>
                  <a:ext uri="{FF2B5EF4-FFF2-40B4-BE49-F238E27FC236}">
                    <a16:creationId xmlns:a16="http://schemas.microsoft.com/office/drawing/2014/main" xmlns="" id="{05B3498D-0752-409E-B062-E7C582B8582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4" name="椭圆 223">
                <a:extLst>
                  <a:ext uri="{FF2B5EF4-FFF2-40B4-BE49-F238E27FC236}">
                    <a16:creationId xmlns:a16="http://schemas.microsoft.com/office/drawing/2014/main" xmlns="" id="{0D214BD4-97CD-47FF-9CD2-17AF5E1FB7CE}"/>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5" name="椭圆 224">
                <a:extLst>
                  <a:ext uri="{FF2B5EF4-FFF2-40B4-BE49-F238E27FC236}">
                    <a16:creationId xmlns:a16="http://schemas.microsoft.com/office/drawing/2014/main" xmlns="" id="{8EC9C44E-E1BE-45CF-A7DD-33014BADC02C}"/>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6" name="椭圆 225">
                <a:extLst>
                  <a:ext uri="{FF2B5EF4-FFF2-40B4-BE49-F238E27FC236}">
                    <a16:creationId xmlns:a16="http://schemas.microsoft.com/office/drawing/2014/main" xmlns="" id="{2ABAF23D-DA20-406D-976C-8044C79E853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7" name="椭圆 226">
                <a:extLst>
                  <a:ext uri="{FF2B5EF4-FFF2-40B4-BE49-F238E27FC236}">
                    <a16:creationId xmlns:a16="http://schemas.microsoft.com/office/drawing/2014/main" xmlns="" id="{BBD7C939-CB00-4C33-8D38-94CAC757436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8" name="椭圆 227">
                <a:extLst>
                  <a:ext uri="{FF2B5EF4-FFF2-40B4-BE49-F238E27FC236}">
                    <a16:creationId xmlns:a16="http://schemas.microsoft.com/office/drawing/2014/main" xmlns="" id="{13CA64F9-C0BC-402D-97ED-7B4D5B16FA4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9" name="椭圆 228">
                <a:extLst>
                  <a:ext uri="{FF2B5EF4-FFF2-40B4-BE49-F238E27FC236}">
                    <a16:creationId xmlns:a16="http://schemas.microsoft.com/office/drawing/2014/main" xmlns="" id="{9430E42A-3C4E-46F5-B84F-3AE9E21C14A5}"/>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0" name="椭圆 229">
                <a:extLst>
                  <a:ext uri="{FF2B5EF4-FFF2-40B4-BE49-F238E27FC236}">
                    <a16:creationId xmlns:a16="http://schemas.microsoft.com/office/drawing/2014/main" xmlns="" id="{A825154D-3B4D-4212-A085-BC74058DDA5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1" name="椭圆 230">
                <a:extLst>
                  <a:ext uri="{FF2B5EF4-FFF2-40B4-BE49-F238E27FC236}">
                    <a16:creationId xmlns:a16="http://schemas.microsoft.com/office/drawing/2014/main" xmlns="" id="{1DBAAACA-1872-4081-939F-FC0082C87DC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2" name="椭圆 231">
                <a:extLst>
                  <a:ext uri="{FF2B5EF4-FFF2-40B4-BE49-F238E27FC236}">
                    <a16:creationId xmlns:a16="http://schemas.microsoft.com/office/drawing/2014/main" xmlns="" id="{6DD632C8-40A7-48AD-AC64-E3860A74D8B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3" name="椭圆 232">
                <a:extLst>
                  <a:ext uri="{FF2B5EF4-FFF2-40B4-BE49-F238E27FC236}">
                    <a16:creationId xmlns:a16="http://schemas.microsoft.com/office/drawing/2014/main" xmlns="" id="{7A3A0267-F3F6-4444-B360-D216F42B3C6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4" name="椭圆 233">
                <a:extLst>
                  <a:ext uri="{FF2B5EF4-FFF2-40B4-BE49-F238E27FC236}">
                    <a16:creationId xmlns:a16="http://schemas.microsoft.com/office/drawing/2014/main" xmlns="" id="{BFB7CD1A-77DB-4153-BFDE-4B88C00E986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5" name="椭圆 234">
                <a:extLst>
                  <a:ext uri="{FF2B5EF4-FFF2-40B4-BE49-F238E27FC236}">
                    <a16:creationId xmlns:a16="http://schemas.microsoft.com/office/drawing/2014/main" xmlns="" id="{FA72C313-A3A4-4620-A0D6-7152B2146705}"/>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6" name="椭圆 235">
                <a:extLst>
                  <a:ext uri="{FF2B5EF4-FFF2-40B4-BE49-F238E27FC236}">
                    <a16:creationId xmlns:a16="http://schemas.microsoft.com/office/drawing/2014/main" xmlns="" id="{A9C40D0C-12DB-40F6-84CA-FEF43B13EDD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7" name="椭圆 236">
                <a:extLst>
                  <a:ext uri="{FF2B5EF4-FFF2-40B4-BE49-F238E27FC236}">
                    <a16:creationId xmlns:a16="http://schemas.microsoft.com/office/drawing/2014/main" xmlns="" id="{B3F3FB4A-B6E6-4D7A-8C92-11F0C15E92A3}"/>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8" name="椭圆 237">
                <a:extLst>
                  <a:ext uri="{FF2B5EF4-FFF2-40B4-BE49-F238E27FC236}">
                    <a16:creationId xmlns:a16="http://schemas.microsoft.com/office/drawing/2014/main" xmlns="" id="{5127991E-E209-4C78-8DEC-F4648909F3C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9" name="椭圆 238">
                <a:extLst>
                  <a:ext uri="{FF2B5EF4-FFF2-40B4-BE49-F238E27FC236}">
                    <a16:creationId xmlns:a16="http://schemas.microsoft.com/office/drawing/2014/main" xmlns="" id="{5C7D737E-B113-492D-B1F7-4A79E8FA6A3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40" name="组合 239">
              <a:extLst>
                <a:ext uri="{FF2B5EF4-FFF2-40B4-BE49-F238E27FC236}">
                  <a16:creationId xmlns:a16="http://schemas.microsoft.com/office/drawing/2014/main" xmlns="" id="{5BA4341C-794D-4081-BBB5-5A487BFFB9F7}"/>
                </a:ext>
              </a:extLst>
            </p:cNvPr>
            <p:cNvGrpSpPr/>
            <p:nvPr/>
          </p:nvGrpSpPr>
          <p:grpSpPr>
            <a:xfrm>
              <a:off x="7778187" y="5510473"/>
              <a:ext cx="3923816" cy="69448"/>
              <a:chOff x="4722471" y="-474562"/>
              <a:chExt cx="3923816" cy="69448"/>
            </a:xfrm>
            <a:grpFill/>
          </p:grpSpPr>
          <p:sp>
            <p:nvSpPr>
              <p:cNvPr id="241" name="椭圆 240">
                <a:extLst>
                  <a:ext uri="{FF2B5EF4-FFF2-40B4-BE49-F238E27FC236}">
                    <a16:creationId xmlns:a16="http://schemas.microsoft.com/office/drawing/2014/main" xmlns="" id="{3F0F601D-CB74-46B7-B39A-DD348D49AF0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2" name="椭圆 241">
                <a:extLst>
                  <a:ext uri="{FF2B5EF4-FFF2-40B4-BE49-F238E27FC236}">
                    <a16:creationId xmlns:a16="http://schemas.microsoft.com/office/drawing/2014/main" xmlns="" id="{0607824B-9A9D-4A5D-883B-FCCBBF670D9E}"/>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3" name="椭圆 242">
                <a:extLst>
                  <a:ext uri="{FF2B5EF4-FFF2-40B4-BE49-F238E27FC236}">
                    <a16:creationId xmlns:a16="http://schemas.microsoft.com/office/drawing/2014/main" xmlns="" id="{B32BA53E-8386-4C78-8FC7-F23566ED054D}"/>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4" name="椭圆 243">
                <a:extLst>
                  <a:ext uri="{FF2B5EF4-FFF2-40B4-BE49-F238E27FC236}">
                    <a16:creationId xmlns:a16="http://schemas.microsoft.com/office/drawing/2014/main" xmlns="" id="{33F68925-16C6-4715-B499-65D5DB3BA42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5" name="椭圆 244">
                <a:extLst>
                  <a:ext uri="{FF2B5EF4-FFF2-40B4-BE49-F238E27FC236}">
                    <a16:creationId xmlns:a16="http://schemas.microsoft.com/office/drawing/2014/main" xmlns="" id="{B82381EA-BDBE-436E-926F-24397AA7B78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6" name="椭圆 245">
                <a:extLst>
                  <a:ext uri="{FF2B5EF4-FFF2-40B4-BE49-F238E27FC236}">
                    <a16:creationId xmlns:a16="http://schemas.microsoft.com/office/drawing/2014/main" xmlns="" id="{DA91D35B-5672-4EB4-9635-5FBA8644D931}"/>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7" name="椭圆 246">
                <a:extLst>
                  <a:ext uri="{FF2B5EF4-FFF2-40B4-BE49-F238E27FC236}">
                    <a16:creationId xmlns:a16="http://schemas.microsoft.com/office/drawing/2014/main" xmlns="" id="{DCE6CF2B-5C1A-4DF0-BC28-E67A28E0FDA2}"/>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8" name="椭圆 247">
                <a:extLst>
                  <a:ext uri="{FF2B5EF4-FFF2-40B4-BE49-F238E27FC236}">
                    <a16:creationId xmlns:a16="http://schemas.microsoft.com/office/drawing/2014/main" xmlns="" id="{E53667F1-4F5F-410E-9E82-82FB51D3C41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9" name="椭圆 248">
                <a:extLst>
                  <a:ext uri="{FF2B5EF4-FFF2-40B4-BE49-F238E27FC236}">
                    <a16:creationId xmlns:a16="http://schemas.microsoft.com/office/drawing/2014/main" xmlns="" id="{31B5A5BD-2677-408A-A387-5B18152F408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0" name="椭圆 249">
                <a:extLst>
                  <a:ext uri="{FF2B5EF4-FFF2-40B4-BE49-F238E27FC236}">
                    <a16:creationId xmlns:a16="http://schemas.microsoft.com/office/drawing/2014/main" xmlns="" id="{AFCDF515-77CC-4647-AE37-457E2D910C7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1" name="椭圆 250">
                <a:extLst>
                  <a:ext uri="{FF2B5EF4-FFF2-40B4-BE49-F238E27FC236}">
                    <a16:creationId xmlns:a16="http://schemas.microsoft.com/office/drawing/2014/main" xmlns="" id="{C1E5D489-2BA8-4EC5-A126-B8DF70C0BB5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2" name="椭圆 251">
                <a:extLst>
                  <a:ext uri="{FF2B5EF4-FFF2-40B4-BE49-F238E27FC236}">
                    <a16:creationId xmlns:a16="http://schemas.microsoft.com/office/drawing/2014/main" xmlns="" id="{684F5F10-0BDB-4E0E-836D-534CF1299F6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3" name="椭圆 252">
                <a:extLst>
                  <a:ext uri="{FF2B5EF4-FFF2-40B4-BE49-F238E27FC236}">
                    <a16:creationId xmlns:a16="http://schemas.microsoft.com/office/drawing/2014/main" xmlns="" id="{A75B255C-F622-4378-899B-C0BE104EB63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4" name="椭圆 253">
                <a:extLst>
                  <a:ext uri="{FF2B5EF4-FFF2-40B4-BE49-F238E27FC236}">
                    <a16:creationId xmlns:a16="http://schemas.microsoft.com/office/drawing/2014/main" xmlns="" id="{D209D033-4E41-4308-BA62-173AB16B94F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5" name="椭圆 254">
                <a:extLst>
                  <a:ext uri="{FF2B5EF4-FFF2-40B4-BE49-F238E27FC236}">
                    <a16:creationId xmlns:a16="http://schemas.microsoft.com/office/drawing/2014/main" xmlns="" id="{89B14CF0-60D6-4B09-BF1F-776D2393F1E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6" name="椭圆 255">
                <a:extLst>
                  <a:ext uri="{FF2B5EF4-FFF2-40B4-BE49-F238E27FC236}">
                    <a16:creationId xmlns:a16="http://schemas.microsoft.com/office/drawing/2014/main" xmlns="" id="{A9784359-D7F2-47A2-A4C2-CBF912FB4FA5}"/>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7" name="椭圆 256">
                <a:extLst>
                  <a:ext uri="{FF2B5EF4-FFF2-40B4-BE49-F238E27FC236}">
                    <a16:creationId xmlns:a16="http://schemas.microsoft.com/office/drawing/2014/main" xmlns="" id="{C426167A-B458-4EF3-8C78-BBAF23F144A2}"/>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8" name="椭圆 257">
                <a:extLst>
                  <a:ext uri="{FF2B5EF4-FFF2-40B4-BE49-F238E27FC236}">
                    <a16:creationId xmlns:a16="http://schemas.microsoft.com/office/drawing/2014/main" xmlns="" id="{153A5075-7587-43FD-BB7C-8ABCB84A173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9" name="椭圆 258">
                <a:extLst>
                  <a:ext uri="{FF2B5EF4-FFF2-40B4-BE49-F238E27FC236}">
                    <a16:creationId xmlns:a16="http://schemas.microsoft.com/office/drawing/2014/main" xmlns="" id="{4DF8D228-7F4B-4AED-BCC0-1FED994692D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0" name="椭圆 259">
                <a:extLst>
                  <a:ext uri="{FF2B5EF4-FFF2-40B4-BE49-F238E27FC236}">
                    <a16:creationId xmlns:a16="http://schemas.microsoft.com/office/drawing/2014/main" xmlns="" id="{18BE61D9-5B17-4137-ACF7-614047C6F69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1" name="椭圆 260">
                <a:extLst>
                  <a:ext uri="{FF2B5EF4-FFF2-40B4-BE49-F238E27FC236}">
                    <a16:creationId xmlns:a16="http://schemas.microsoft.com/office/drawing/2014/main" xmlns="" id="{3AEB1F7D-65E3-4B4C-AA3C-86AF19BF39E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2" name="椭圆 261">
                <a:extLst>
                  <a:ext uri="{FF2B5EF4-FFF2-40B4-BE49-F238E27FC236}">
                    <a16:creationId xmlns:a16="http://schemas.microsoft.com/office/drawing/2014/main" xmlns="" id="{5836CB68-6F11-4392-B07F-A14A36222167}"/>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63" name="组合 262">
              <a:extLst>
                <a:ext uri="{FF2B5EF4-FFF2-40B4-BE49-F238E27FC236}">
                  <a16:creationId xmlns:a16="http://schemas.microsoft.com/office/drawing/2014/main" xmlns="" id="{EC8CD1BF-3B1E-4ED7-927B-7470A035AB6B}"/>
                </a:ext>
              </a:extLst>
            </p:cNvPr>
            <p:cNvGrpSpPr/>
            <p:nvPr/>
          </p:nvGrpSpPr>
          <p:grpSpPr>
            <a:xfrm>
              <a:off x="7778187" y="6294978"/>
              <a:ext cx="3923816" cy="69448"/>
              <a:chOff x="4722471" y="-474562"/>
              <a:chExt cx="3923816" cy="69448"/>
            </a:xfrm>
            <a:grpFill/>
          </p:grpSpPr>
          <p:sp>
            <p:nvSpPr>
              <p:cNvPr id="264" name="椭圆 263">
                <a:extLst>
                  <a:ext uri="{FF2B5EF4-FFF2-40B4-BE49-F238E27FC236}">
                    <a16:creationId xmlns:a16="http://schemas.microsoft.com/office/drawing/2014/main" xmlns="" id="{34CE98B7-2B1B-4D68-AC86-93A031C3636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5" name="椭圆 264">
                <a:extLst>
                  <a:ext uri="{FF2B5EF4-FFF2-40B4-BE49-F238E27FC236}">
                    <a16:creationId xmlns:a16="http://schemas.microsoft.com/office/drawing/2014/main" xmlns="" id="{BF2C276E-1645-4DF4-926F-A065C783B43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6" name="椭圆 265">
                <a:extLst>
                  <a:ext uri="{FF2B5EF4-FFF2-40B4-BE49-F238E27FC236}">
                    <a16:creationId xmlns:a16="http://schemas.microsoft.com/office/drawing/2014/main" xmlns="" id="{DA9046A5-810A-4111-9665-09401A9372B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7" name="椭圆 266">
                <a:extLst>
                  <a:ext uri="{FF2B5EF4-FFF2-40B4-BE49-F238E27FC236}">
                    <a16:creationId xmlns:a16="http://schemas.microsoft.com/office/drawing/2014/main" xmlns="" id="{2421B07C-D508-472C-8BF7-AB86D144B0D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8" name="椭圆 267">
                <a:extLst>
                  <a:ext uri="{FF2B5EF4-FFF2-40B4-BE49-F238E27FC236}">
                    <a16:creationId xmlns:a16="http://schemas.microsoft.com/office/drawing/2014/main" xmlns="" id="{0755A036-0966-4B7C-A19E-DCC92B6F202B}"/>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9" name="椭圆 268">
                <a:extLst>
                  <a:ext uri="{FF2B5EF4-FFF2-40B4-BE49-F238E27FC236}">
                    <a16:creationId xmlns:a16="http://schemas.microsoft.com/office/drawing/2014/main" xmlns="" id="{648D5C35-755F-4476-B62B-F2C9FC0CBE24}"/>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0" name="椭圆 269">
                <a:extLst>
                  <a:ext uri="{FF2B5EF4-FFF2-40B4-BE49-F238E27FC236}">
                    <a16:creationId xmlns:a16="http://schemas.microsoft.com/office/drawing/2014/main" xmlns="" id="{132CE71C-34D4-4780-9DA2-45701B294C3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1" name="椭圆 270">
                <a:extLst>
                  <a:ext uri="{FF2B5EF4-FFF2-40B4-BE49-F238E27FC236}">
                    <a16:creationId xmlns:a16="http://schemas.microsoft.com/office/drawing/2014/main" xmlns="" id="{B3DCA36A-6104-454F-A156-4B4924D83036}"/>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2" name="椭圆 271">
                <a:extLst>
                  <a:ext uri="{FF2B5EF4-FFF2-40B4-BE49-F238E27FC236}">
                    <a16:creationId xmlns:a16="http://schemas.microsoft.com/office/drawing/2014/main" xmlns="" id="{DDB0B107-793A-4A42-870A-5C2DF109A4E5}"/>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3" name="椭圆 272">
                <a:extLst>
                  <a:ext uri="{FF2B5EF4-FFF2-40B4-BE49-F238E27FC236}">
                    <a16:creationId xmlns:a16="http://schemas.microsoft.com/office/drawing/2014/main" xmlns="" id="{19F80D19-B891-4BBF-A273-E211733C592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4" name="椭圆 273">
                <a:extLst>
                  <a:ext uri="{FF2B5EF4-FFF2-40B4-BE49-F238E27FC236}">
                    <a16:creationId xmlns:a16="http://schemas.microsoft.com/office/drawing/2014/main" xmlns="" id="{A84BB09C-B4ED-41B3-AFBD-E84DF630E016}"/>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5" name="椭圆 274">
                <a:extLst>
                  <a:ext uri="{FF2B5EF4-FFF2-40B4-BE49-F238E27FC236}">
                    <a16:creationId xmlns:a16="http://schemas.microsoft.com/office/drawing/2014/main" xmlns="" id="{7BF817A2-9290-4223-88CD-F837BA2EA9B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6" name="椭圆 275">
                <a:extLst>
                  <a:ext uri="{FF2B5EF4-FFF2-40B4-BE49-F238E27FC236}">
                    <a16:creationId xmlns:a16="http://schemas.microsoft.com/office/drawing/2014/main" xmlns="" id="{893292F8-3FF5-478C-8CC0-EEA22C2F2D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7" name="椭圆 276">
                <a:extLst>
                  <a:ext uri="{FF2B5EF4-FFF2-40B4-BE49-F238E27FC236}">
                    <a16:creationId xmlns:a16="http://schemas.microsoft.com/office/drawing/2014/main" xmlns="" id="{6072363D-D580-463B-8E33-4791176DDE0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8" name="椭圆 277">
                <a:extLst>
                  <a:ext uri="{FF2B5EF4-FFF2-40B4-BE49-F238E27FC236}">
                    <a16:creationId xmlns:a16="http://schemas.microsoft.com/office/drawing/2014/main" xmlns="" id="{A56DEFD6-901D-4725-8EBC-EA021B20618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9" name="椭圆 278">
                <a:extLst>
                  <a:ext uri="{FF2B5EF4-FFF2-40B4-BE49-F238E27FC236}">
                    <a16:creationId xmlns:a16="http://schemas.microsoft.com/office/drawing/2014/main" xmlns="" id="{8E9E7D33-BB63-4504-B408-932C4EFA2A3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0" name="椭圆 279">
                <a:extLst>
                  <a:ext uri="{FF2B5EF4-FFF2-40B4-BE49-F238E27FC236}">
                    <a16:creationId xmlns:a16="http://schemas.microsoft.com/office/drawing/2014/main" xmlns="" id="{DA9AA3BF-0CD7-4733-AA42-ABCBEBAAC88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1" name="椭圆 280">
                <a:extLst>
                  <a:ext uri="{FF2B5EF4-FFF2-40B4-BE49-F238E27FC236}">
                    <a16:creationId xmlns:a16="http://schemas.microsoft.com/office/drawing/2014/main" xmlns="" id="{6E2F97AF-F3CC-45E1-8F75-A355C4995910}"/>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2" name="椭圆 281">
                <a:extLst>
                  <a:ext uri="{FF2B5EF4-FFF2-40B4-BE49-F238E27FC236}">
                    <a16:creationId xmlns:a16="http://schemas.microsoft.com/office/drawing/2014/main" xmlns="" id="{50139354-4D68-483B-BF30-82B85899906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3" name="椭圆 282">
                <a:extLst>
                  <a:ext uri="{FF2B5EF4-FFF2-40B4-BE49-F238E27FC236}">
                    <a16:creationId xmlns:a16="http://schemas.microsoft.com/office/drawing/2014/main" xmlns="" id="{F854D708-327A-4B3C-A2CF-4DAB48D9356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4" name="椭圆 283">
                <a:extLst>
                  <a:ext uri="{FF2B5EF4-FFF2-40B4-BE49-F238E27FC236}">
                    <a16:creationId xmlns:a16="http://schemas.microsoft.com/office/drawing/2014/main" xmlns="" id="{20B284B2-63A8-46F1-8B0E-86074558DF9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5" name="椭圆 284">
                <a:extLst>
                  <a:ext uri="{FF2B5EF4-FFF2-40B4-BE49-F238E27FC236}">
                    <a16:creationId xmlns:a16="http://schemas.microsoft.com/office/drawing/2014/main" xmlns="" id="{93EB18AA-873B-4405-B42A-65516A4EDCC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86" name="组合 285">
              <a:extLst>
                <a:ext uri="{FF2B5EF4-FFF2-40B4-BE49-F238E27FC236}">
                  <a16:creationId xmlns:a16="http://schemas.microsoft.com/office/drawing/2014/main" xmlns="" id="{F85C2F81-2307-48F6-AF9F-8E01E927F37D}"/>
                </a:ext>
              </a:extLst>
            </p:cNvPr>
            <p:cNvGrpSpPr/>
            <p:nvPr/>
          </p:nvGrpSpPr>
          <p:grpSpPr>
            <a:xfrm>
              <a:off x="7778187" y="5824275"/>
              <a:ext cx="3923816" cy="69448"/>
              <a:chOff x="4722471" y="-474562"/>
              <a:chExt cx="3923816" cy="69448"/>
            </a:xfrm>
            <a:grpFill/>
          </p:grpSpPr>
          <p:sp>
            <p:nvSpPr>
              <p:cNvPr id="287" name="椭圆 286">
                <a:extLst>
                  <a:ext uri="{FF2B5EF4-FFF2-40B4-BE49-F238E27FC236}">
                    <a16:creationId xmlns:a16="http://schemas.microsoft.com/office/drawing/2014/main" xmlns="" id="{161C7AA9-2CC0-48DA-903A-053C19F97DA1}"/>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8" name="椭圆 287">
                <a:extLst>
                  <a:ext uri="{FF2B5EF4-FFF2-40B4-BE49-F238E27FC236}">
                    <a16:creationId xmlns:a16="http://schemas.microsoft.com/office/drawing/2014/main" xmlns="" id="{348F16E4-D03C-482A-95A4-F2A25D728DE2}"/>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9" name="椭圆 288">
                <a:extLst>
                  <a:ext uri="{FF2B5EF4-FFF2-40B4-BE49-F238E27FC236}">
                    <a16:creationId xmlns:a16="http://schemas.microsoft.com/office/drawing/2014/main" xmlns="" id="{18C0651F-EE79-45C8-83C8-F877DF9DAD9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0" name="椭圆 289">
                <a:extLst>
                  <a:ext uri="{FF2B5EF4-FFF2-40B4-BE49-F238E27FC236}">
                    <a16:creationId xmlns:a16="http://schemas.microsoft.com/office/drawing/2014/main" xmlns="" id="{21D3872D-866C-41E3-B76E-4169409E9B7C}"/>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1" name="椭圆 290">
                <a:extLst>
                  <a:ext uri="{FF2B5EF4-FFF2-40B4-BE49-F238E27FC236}">
                    <a16:creationId xmlns:a16="http://schemas.microsoft.com/office/drawing/2014/main" xmlns="" id="{8F517844-1483-4B61-BD0F-2BEC3F963FB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2" name="椭圆 291">
                <a:extLst>
                  <a:ext uri="{FF2B5EF4-FFF2-40B4-BE49-F238E27FC236}">
                    <a16:creationId xmlns:a16="http://schemas.microsoft.com/office/drawing/2014/main" xmlns="" id="{860FFB50-7742-446D-BB91-7EC3BA665AF8}"/>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3" name="椭圆 292">
                <a:extLst>
                  <a:ext uri="{FF2B5EF4-FFF2-40B4-BE49-F238E27FC236}">
                    <a16:creationId xmlns:a16="http://schemas.microsoft.com/office/drawing/2014/main" xmlns="" id="{AFA21F89-E4CC-4E9E-BEBF-0B3D1C52C8B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4" name="椭圆 293">
                <a:extLst>
                  <a:ext uri="{FF2B5EF4-FFF2-40B4-BE49-F238E27FC236}">
                    <a16:creationId xmlns:a16="http://schemas.microsoft.com/office/drawing/2014/main" xmlns="" id="{CEE5548F-FEA5-46AD-AA0D-9B137ECE97BE}"/>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5" name="椭圆 294">
                <a:extLst>
                  <a:ext uri="{FF2B5EF4-FFF2-40B4-BE49-F238E27FC236}">
                    <a16:creationId xmlns:a16="http://schemas.microsoft.com/office/drawing/2014/main" xmlns="" id="{E1A70B72-1471-49F1-80B7-F3EE99662CC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6" name="椭圆 295">
                <a:extLst>
                  <a:ext uri="{FF2B5EF4-FFF2-40B4-BE49-F238E27FC236}">
                    <a16:creationId xmlns:a16="http://schemas.microsoft.com/office/drawing/2014/main" xmlns="" id="{D4438604-DD81-4B8A-8CB9-B37619D58BB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7" name="椭圆 296">
                <a:extLst>
                  <a:ext uri="{FF2B5EF4-FFF2-40B4-BE49-F238E27FC236}">
                    <a16:creationId xmlns:a16="http://schemas.microsoft.com/office/drawing/2014/main" xmlns="" id="{709FB14A-5779-483E-8F0D-8D59325EB12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8" name="椭圆 297">
                <a:extLst>
                  <a:ext uri="{FF2B5EF4-FFF2-40B4-BE49-F238E27FC236}">
                    <a16:creationId xmlns:a16="http://schemas.microsoft.com/office/drawing/2014/main" xmlns="" id="{6A2E52F9-6EFD-46FB-BF64-582E4CAAF80F}"/>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9" name="椭圆 298">
                <a:extLst>
                  <a:ext uri="{FF2B5EF4-FFF2-40B4-BE49-F238E27FC236}">
                    <a16:creationId xmlns:a16="http://schemas.microsoft.com/office/drawing/2014/main" xmlns="" id="{B29DB8A4-0173-41B7-9F8E-8FB2F3AEBCD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0" name="椭圆 299">
                <a:extLst>
                  <a:ext uri="{FF2B5EF4-FFF2-40B4-BE49-F238E27FC236}">
                    <a16:creationId xmlns:a16="http://schemas.microsoft.com/office/drawing/2014/main" xmlns="" id="{C03729B7-F57E-4990-A4E3-59A3710B792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1" name="椭圆 300">
                <a:extLst>
                  <a:ext uri="{FF2B5EF4-FFF2-40B4-BE49-F238E27FC236}">
                    <a16:creationId xmlns:a16="http://schemas.microsoft.com/office/drawing/2014/main" xmlns="" id="{69EB5C4C-9E35-42A4-B357-0FE5A9E63A74}"/>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2" name="椭圆 301">
                <a:extLst>
                  <a:ext uri="{FF2B5EF4-FFF2-40B4-BE49-F238E27FC236}">
                    <a16:creationId xmlns:a16="http://schemas.microsoft.com/office/drawing/2014/main" xmlns="" id="{42819312-3001-4738-A39D-F62ECFD77178}"/>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3" name="椭圆 302">
                <a:extLst>
                  <a:ext uri="{FF2B5EF4-FFF2-40B4-BE49-F238E27FC236}">
                    <a16:creationId xmlns:a16="http://schemas.microsoft.com/office/drawing/2014/main" xmlns="" id="{47EB8AA3-599C-4218-B899-AA5D417AE820}"/>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4" name="椭圆 303">
                <a:extLst>
                  <a:ext uri="{FF2B5EF4-FFF2-40B4-BE49-F238E27FC236}">
                    <a16:creationId xmlns:a16="http://schemas.microsoft.com/office/drawing/2014/main" xmlns="" id="{C3A0D643-208C-4439-A524-C4C16ACB489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5" name="椭圆 304">
                <a:extLst>
                  <a:ext uri="{FF2B5EF4-FFF2-40B4-BE49-F238E27FC236}">
                    <a16:creationId xmlns:a16="http://schemas.microsoft.com/office/drawing/2014/main" xmlns="" id="{15FA721E-A61E-4AE3-BEAB-2C94A5AFC09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6" name="椭圆 305">
                <a:extLst>
                  <a:ext uri="{FF2B5EF4-FFF2-40B4-BE49-F238E27FC236}">
                    <a16:creationId xmlns:a16="http://schemas.microsoft.com/office/drawing/2014/main" xmlns="" id="{3225763B-958D-4EEE-B587-6D304142796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7" name="椭圆 306">
                <a:extLst>
                  <a:ext uri="{FF2B5EF4-FFF2-40B4-BE49-F238E27FC236}">
                    <a16:creationId xmlns:a16="http://schemas.microsoft.com/office/drawing/2014/main" xmlns="" id="{00B16EC5-34B4-4561-9516-C1CE0F9A1A60}"/>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8" name="椭圆 307">
                <a:extLst>
                  <a:ext uri="{FF2B5EF4-FFF2-40B4-BE49-F238E27FC236}">
                    <a16:creationId xmlns:a16="http://schemas.microsoft.com/office/drawing/2014/main" xmlns="" id="{9B3AB648-734B-422B-8347-944ACBE8334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09" name="组合 308">
              <a:extLst>
                <a:ext uri="{FF2B5EF4-FFF2-40B4-BE49-F238E27FC236}">
                  <a16:creationId xmlns:a16="http://schemas.microsoft.com/office/drawing/2014/main" xmlns="" id="{F4140643-8F43-49D8-92E0-3480D86A17FD}"/>
                </a:ext>
              </a:extLst>
            </p:cNvPr>
            <p:cNvGrpSpPr/>
            <p:nvPr/>
          </p:nvGrpSpPr>
          <p:grpSpPr>
            <a:xfrm>
              <a:off x="7778187" y="6451881"/>
              <a:ext cx="3923816" cy="69448"/>
              <a:chOff x="4722471" y="-474562"/>
              <a:chExt cx="3923816" cy="69448"/>
            </a:xfrm>
            <a:grpFill/>
          </p:grpSpPr>
          <p:sp>
            <p:nvSpPr>
              <p:cNvPr id="310" name="椭圆 309">
                <a:extLst>
                  <a:ext uri="{FF2B5EF4-FFF2-40B4-BE49-F238E27FC236}">
                    <a16:creationId xmlns:a16="http://schemas.microsoft.com/office/drawing/2014/main" xmlns="" id="{AF1AEFC9-CA04-4999-AABA-6E8B35764DA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1" name="椭圆 310">
                <a:extLst>
                  <a:ext uri="{FF2B5EF4-FFF2-40B4-BE49-F238E27FC236}">
                    <a16:creationId xmlns:a16="http://schemas.microsoft.com/office/drawing/2014/main" xmlns="" id="{B751381B-F62F-4112-A3B9-C5937B821BE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2" name="椭圆 311">
                <a:extLst>
                  <a:ext uri="{FF2B5EF4-FFF2-40B4-BE49-F238E27FC236}">
                    <a16:creationId xmlns:a16="http://schemas.microsoft.com/office/drawing/2014/main" xmlns="" id="{951CD622-9450-4D36-9E32-35601C1303D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3" name="椭圆 312">
                <a:extLst>
                  <a:ext uri="{FF2B5EF4-FFF2-40B4-BE49-F238E27FC236}">
                    <a16:creationId xmlns:a16="http://schemas.microsoft.com/office/drawing/2014/main" xmlns="" id="{F37CDC14-6474-441A-957B-60E981A75DA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4" name="椭圆 313">
                <a:extLst>
                  <a:ext uri="{FF2B5EF4-FFF2-40B4-BE49-F238E27FC236}">
                    <a16:creationId xmlns:a16="http://schemas.microsoft.com/office/drawing/2014/main" xmlns="" id="{1882E15F-7301-40E2-8030-D83CA839339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5" name="椭圆 314">
                <a:extLst>
                  <a:ext uri="{FF2B5EF4-FFF2-40B4-BE49-F238E27FC236}">
                    <a16:creationId xmlns:a16="http://schemas.microsoft.com/office/drawing/2014/main" xmlns="" id="{ABBF3BD5-1B11-4B75-8691-2145590148F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6" name="椭圆 315">
                <a:extLst>
                  <a:ext uri="{FF2B5EF4-FFF2-40B4-BE49-F238E27FC236}">
                    <a16:creationId xmlns:a16="http://schemas.microsoft.com/office/drawing/2014/main" xmlns="" id="{C07614B2-DB4F-48DF-9533-D074D9480FD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7" name="椭圆 316">
                <a:extLst>
                  <a:ext uri="{FF2B5EF4-FFF2-40B4-BE49-F238E27FC236}">
                    <a16:creationId xmlns:a16="http://schemas.microsoft.com/office/drawing/2014/main" xmlns="" id="{324765E3-9DAD-497C-9D43-C096189DF1E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8" name="椭圆 317">
                <a:extLst>
                  <a:ext uri="{FF2B5EF4-FFF2-40B4-BE49-F238E27FC236}">
                    <a16:creationId xmlns:a16="http://schemas.microsoft.com/office/drawing/2014/main" xmlns="" id="{38FA1688-22FD-4304-A69A-FB51DAB4DDD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9" name="椭圆 318">
                <a:extLst>
                  <a:ext uri="{FF2B5EF4-FFF2-40B4-BE49-F238E27FC236}">
                    <a16:creationId xmlns:a16="http://schemas.microsoft.com/office/drawing/2014/main" xmlns="" id="{28CD356A-41E9-4E68-87F1-78B3DF818262}"/>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0" name="椭圆 319">
                <a:extLst>
                  <a:ext uri="{FF2B5EF4-FFF2-40B4-BE49-F238E27FC236}">
                    <a16:creationId xmlns:a16="http://schemas.microsoft.com/office/drawing/2014/main" xmlns="" id="{F0AAFB9F-CB8F-4560-8E8A-F0D569EA749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1" name="椭圆 320">
                <a:extLst>
                  <a:ext uri="{FF2B5EF4-FFF2-40B4-BE49-F238E27FC236}">
                    <a16:creationId xmlns:a16="http://schemas.microsoft.com/office/drawing/2014/main" xmlns="" id="{79D0C1B8-305B-4F77-94DC-F8481DE82F4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2" name="椭圆 321">
                <a:extLst>
                  <a:ext uri="{FF2B5EF4-FFF2-40B4-BE49-F238E27FC236}">
                    <a16:creationId xmlns:a16="http://schemas.microsoft.com/office/drawing/2014/main" xmlns="" id="{9FBFA8FA-76AC-45E7-B173-2D5D17971DC3}"/>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3" name="椭圆 322">
                <a:extLst>
                  <a:ext uri="{FF2B5EF4-FFF2-40B4-BE49-F238E27FC236}">
                    <a16:creationId xmlns:a16="http://schemas.microsoft.com/office/drawing/2014/main" xmlns="" id="{3D129717-0BF8-4F2C-B9C8-F73503FCF9E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4" name="椭圆 323">
                <a:extLst>
                  <a:ext uri="{FF2B5EF4-FFF2-40B4-BE49-F238E27FC236}">
                    <a16:creationId xmlns:a16="http://schemas.microsoft.com/office/drawing/2014/main" xmlns="" id="{B7E2AA83-5732-415A-928D-F2DDAECEAB6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5" name="椭圆 324">
                <a:extLst>
                  <a:ext uri="{FF2B5EF4-FFF2-40B4-BE49-F238E27FC236}">
                    <a16:creationId xmlns:a16="http://schemas.microsoft.com/office/drawing/2014/main" xmlns="" id="{03230276-D2F5-4DA2-8230-1AF873B91E4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6" name="椭圆 325">
                <a:extLst>
                  <a:ext uri="{FF2B5EF4-FFF2-40B4-BE49-F238E27FC236}">
                    <a16:creationId xmlns:a16="http://schemas.microsoft.com/office/drawing/2014/main" xmlns="" id="{2452512D-04C0-4160-8AD4-CD2C36EE953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7" name="椭圆 326">
                <a:extLst>
                  <a:ext uri="{FF2B5EF4-FFF2-40B4-BE49-F238E27FC236}">
                    <a16:creationId xmlns:a16="http://schemas.microsoft.com/office/drawing/2014/main" xmlns="" id="{E8057E05-35A4-4149-91EC-A1E35FBCF58C}"/>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8" name="椭圆 327">
                <a:extLst>
                  <a:ext uri="{FF2B5EF4-FFF2-40B4-BE49-F238E27FC236}">
                    <a16:creationId xmlns:a16="http://schemas.microsoft.com/office/drawing/2014/main" xmlns="" id="{93F8BEB5-73B6-4780-B2E4-C28316B21D6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9" name="椭圆 328">
                <a:extLst>
                  <a:ext uri="{FF2B5EF4-FFF2-40B4-BE49-F238E27FC236}">
                    <a16:creationId xmlns:a16="http://schemas.microsoft.com/office/drawing/2014/main" xmlns="" id="{318EBE01-84B0-460E-85F1-1F802016CE5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0" name="椭圆 329">
                <a:extLst>
                  <a:ext uri="{FF2B5EF4-FFF2-40B4-BE49-F238E27FC236}">
                    <a16:creationId xmlns:a16="http://schemas.microsoft.com/office/drawing/2014/main" xmlns="" id="{030B0CBC-38A7-41C1-92EE-F3CBA4C88F02}"/>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1" name="椭圆 330">
                <a:extLst>
                  <a:ext uri="{FF2B5EF4-FFF2-40B4-BE49-F238E27FC236}">
                    <a16:creationId xmlns:a16="http://schemas.microsoft.com/office/drawing/2014/main" xmlns="" id="{369974BF-0CA3-4463-A923-1336AF20D9B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97" name="组合 96">
            <a:extLst>
              <a:ext uri="{FF2B5EF4-FFF2-40B4-BE49-F238E27FC236}">
                <a16:creationId xmlns:a16="http://schemas.microsoft.com/office/drawing/2014/main" xmlns="" id="{219CF9EC-EEDE-4B9B-B31D-4892F8EC96F4}"/>
              </a:ext>
            </a:extLst>
          </p:cNvPr>
          <p:cNvGrpSpPr/>
          <p:nvPr/>
        </p:nvGrpSpPr>
        <p:grpSpPr>
          <a:xfrm>
            <a:off x="509286" y="335666"/>
            <a:ext cx="3264060" cy="3264060"/>
            <a:chOff x="509286" y="335666"/>
            <a:chExt cx="3264060" cy="3264060"/>
          </a:xfrm>
          <a:solidFill>
            <a:srgbClr val="FB8803"/>
          </a:solidFill>
        </p:grpSpPr>
        <p:sp>
          <p:nvSpPr>
            <p:cNvPr id="78" name="任意多边形: 形状 77">
              <a:extLst>
                <a:ext uri="{FF2B5EF4-FFF2-40B4-BE49-F238E27FC236}">
                  <a16:creationId xmlns:a16="http://schemas.microsoft.com/office/drawing/2014/main" xmlns="" id="{0BF2923D-4C53-46B1-8795-672304A911FB}"/>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5" name="任意多边形: 形状 74">
              <a:extLst>
                <a:ext uri="{FF2B5EF4-FFF2-40B4-BE49-F238E27FC236}">
                  <a16:creationId xmlns:a16="http://schemas.microsoft.com/office/drawing/2014/main" xmlns="" id="{663186BD-D552-40BC-A5FE-9F96D40E5678}"/>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2" name="任意多边形: 形状 71">
              <a:extLst>
                <a:ext uri="{FF2B5EF4-FFF2-40B4-BE49-F238E27FC236}">
                  <a16:creationId xmlns:a16="http://schemas.microsoft.com/office/drawing/2014/main" xmlns="" id="{8B7972E4-B90C-4206-AAFC-C4761C1DF975}"/>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9" name="任意多边形: 形状 68">
              <a:extLst>
                <a:ext uri="{FF2B5EF4-FFF2-40B4-BE49-F238E27FC236}">
                  <a16:creationId xmlns:a16="http://schemas.microsoft.com/office/drawing/2014/main" xmlns="" id="{5C1786BE-1EE6-4D04-B558-7F68EE98434D}"/>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6" name="任意多边形: 形状 65">
              <a:extLst>
                <a:ext uri="{FF2B5EF4-FFF2-40B4-BE49-F238E27FC236}">
                  <a16:creationId xmlns:a16="http://schemas.microsoft.com/office/drawing/2014/main" xmlns="" id="{2D576266-9CC0-4C36-AE93-8CE0DC5AB0BA}"/>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3" name="任意多边形: 形状 62">
              <a:extLst>
                <a:ext uri="{FF2B5EF4-FFF2-40B4-BE49-F238E27FC236}">
                  <a16:creationId xmlns:a16="http://schemas.microsoft.com/office/drawing/2014/main" xmlns="" id="{1CEFE29C-1B7C-462C-976B-D83713F4DD1C}"/>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0" name="任意多边形: 形状 59">
              <a:extLst>
                <a:ext uri="{FF2B5EF4-FFF2-40B4-BE49-F238E27FC236}">
                  <a16:creationId xmlns:a16="http://schemas.microsoft.com/office/drawing/2014/main" xmlns="" id="{4BD1AAD6-6E6B-4BF8-909F-97BEDFD0B669}"/>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7" name="任意多边形: 形状 56">
              <a:extLst>
                <a:ext uri="{FF2B5EF4-FFF2-40B4-BE49-F238E27FC236}">
                  <a16:creationId xmlns:a16="http://schemas.microsoft.com/office/drawing/2014/main" xmlns="" id="{6FB1C254-DA6D-44D5-B158-ECE62C9C1FB0}"/>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4" name="任意多边形: 形状 53">
              <a:extLst>
                <a:ext uri="{FF2B5EF4-FFF2-40B4-BE49-F238E27FC236}">
                  <a16:creationId xmlns:a16="http://schemas.microsoft.com/office/drawing/2014/main" xmlns="" id="{496230C2-6F96-4644-80FA-BFE905DD8564}"/>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1" name="任意多边形: 形状 50">
              <a:extLst>
                <a:ext uri="{FF2B5EF4-FFF2-40B4-BE49-F238E27FC236}">
                  <a16:creationId xmlns:a16="http://schemas.microsoft.com/office/drawing/2014/main" xmlns="" id="{196BE068-C650-421E-8B97-CC9ED9E6796A}"/>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8" name="任意多边形: 形状 47">
              <a:extLst>
                <a:ext uri="{FF2B5EF4-FFF2-40B4-BE49-F238E27FC236}">
                  <a16:creationId xmlns:a16="http://schemas.microsoft.com/office/drawing/2014/main" xmlns="" id="{4EF7FE02-974B-46D2-AFC8-4F827ED985D0}"/>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5" name="任意多边形: 形状 44">
              <a:extLst>
                <a:ext uri="{FF2B5EF4-FFF2-40B4-BE49-F238E27FC236}">
                  <a16:creationId xmlns:a16="http://schemas.microsoft.com/office/drawing/2014/main" xmlns="" id="{D08495C4-27CC-4F74-8C09-1C0DBC11165B}"/>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2" name="任意多边形: 形状 41">
              <a:extLst>
                <a:ext uri="{FF2B5EF4-FFF2-40B4-BE49-F238E27FC236}">
                  <a16:creationId xmlns:a16="http://schemas.microsoft.com/office/drawing/2014/main" xmlns="" id="{3C01DA5C-91AA-47F8-BEEE-E311B45716EC}"/>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9" name="任意多边形: 形状 38">
              <a:extLst>
                <a:ext uri="{FF2B5EF4-FFF2-40B4-BE49-F238E27FC236}">
                  <a16:creationId xmlns:a16="http://schemas.microsoft.com/office/drawing/2014/main" xmlns="" id="{FEE04A25-E5E5-45C1-ACB7-5A0BEDD66148}"/>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6" name="任意多边形: 形状 35">
              <a:extLst>
                <a:ext uri="{FF2B5EF4-FFF2-40B4-BE49-F238E27FC236}">
                  <a16:creationId xmlns:a16="http://schemas.microsoft.com/office/drawing/2014/main" xmlns="" id="{301A56C8-9FED-46FE-A743-FC7FDE288184}"/>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3" name="任意多边形: 形状 32">
              <a:extLst>
                <a:ext uri="{FF2B5EF4-FFF2-40B4-BE49-F238E27FC236}">
                  <a16:creationId xmlns:a16="http://schemas.microsoft.com/office/drawing/2014/main" xmlns="" id="{9B824BEA-4E1F-47C1-A649-B1D669FE00EE}"/>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0" name="任意多边形: 形状 29">
              <a:extLst>
                <a:ext uri="{FF2B5EF4-FFF2-40B4-BE49-F238E27FC236}">
                  <a16:creationId xmlns:a16="http://schemas.microsoft.com/office/drawing/2014/main" xmlns="" id="{222EA9A2-2874-48A9-9DCD-31E634A9A639}"/>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7" name="任意多边形: 形状 26">
              <a:extLst>
                <a:ext uri="{FF2B5EF4-FFF2-40B4-BE49-F238E27FC236}">
                  <a16:creationId xmlns:a16="http://schemas.microsoft.com/office/drawing/2014/main" xmlns="" id="{0848848C-66CF-4DB9-A086-858F0E45A37A}"/>
                </a:ext>
              </a:extLst>
            </p:cNvPr>
            <p:cNvSpPr/>
            <p:nvPr/>
          </p:nvSpPr>
          <p:spPr>
            <a:xfrm>
              <a:off x="509286" y="3207552"/>
              <a:ext cx="2963119" cy="91233"/>
            </a:xfrm>
            <a:custGeom>
              <a:avLst/>
              <a:gdLst>
                <a:gd name="connsiteX0" fmla="*/ 0 w 2963119"/>
                <a:gd name="connsiteY0" fmla="*/ 0 h 91233"/>
                <a:gd name="connsiteX1" fmla="*/ 2871886 w 2963119"/>
                <a:gd name="connsiteY1" fmla="*/ 0 h 91233"/>
                <a:gd name="connsiteX2" fmla="*/ 2963119 w 2963119"/>
                <a:gd name="connsiteY2" fmla="*/ 91233 h 91233"/>
                <a:gd name="connsiteX3" fmla="*/ 0 w 2963119"/>
                <a:gd name="connsiteY3" fmla="*/ 91233 h 91233"/>
                <a:gd name="connsiteX4" fmla="*/ 0 w 2963119"/>
                <a:gd name="connsiteY4" fmla="*/ 0 h 91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119" h="91233">
                  <a:moveTo>
                    <a:pt x="0" y="0"/>
                  </a:moveTo>
                  <a:lnTo>
                    <a:pt x="2871886" y="0"/>
                  </a:lnTo>
                  <a:lnTo>
                    <a:pt x="2963119" y="91233"/>
                  </a:lnTo>
                  <a:lnTo>
                    <a:pt x="0" y="9123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4" name="任意多边形: 形状 23">
              <a:extLst>
                <a:ext uri="{FF2B5EF4-FFF2-40B4-BE49-F238E27FC236}">
                  <a16:creationId xmlns:a16="http://schemas.microsoft.com/office/drawing/2014/main" xmlns="" id="{011FEDF4-005B-4D7E-AA2D-62372310BE23}"/>
                </a:ext>
              </a:extLst>
            </p:cNvPr>
            <p:cNvSpPr/>
            <p:nvPr/>
          </p:nvSpPr>
          <p:spPr>
            <a:xfrm>
              <a:off x="509286" y="3368233"/>
              <a:ext cx="3264060" cy="231493"/>
            </a:xfrm>
            <a:custGeom>
              <a:avLst/>
              <a:gdLst>
                <a:gd name="connsiteX0" fmla="*/ 0 w 3264060"/>
                <a:gd name="connsiteY0" fmla="*/ 0 h 231493"/>
                <a:gd name="connsiteX1" fmla="*/ 3032567 w 3264060"/>
                <a:gd name="connsiteY1" fmla="*/ 0 h 231493"/>
                <a:gd name="connsiteX2" fmla="*/ 3264060 w 3264060"/>
                <a:gd name="connsiteY2" fmla="*/ 231493 h 231493"/>
                <a:gd name="connsiteX3" fmla="*/ 0 w 3264060"/>
                <a:gd name="connsiteY3" fmla="*/ 231493 h 231493"/>
                <a:gd name="connsiteX4" fmla="*/ 0 w 3264060"/>
                <a:gd name="connsiteY4" fmla="*/ 0 h 2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060" h="231493">
                  <a:moveTo>
                    <a:pt x="0" y="0"/>
                  </a:moveTo>
                  <a:lnTo>
                    <a:pt x="3032567" y="0"/>
                  </a:lnTo>
                  <a:lnTo>
                    <a:pt x="3264060" y="231493"/>
                  </a:lnTo>
                  <a:lnTo>
                    <a:pt x="0" y="23149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sp>
        <p:nvSpPr>
          <p:cNvPr id="98" name="对话气泡: 矩形 97">
            <a:extLst>
              <a:ext uri="{FF2B5EF4-FFF2-40B4-BE49-F238E27FC236}">
                <a16:creationId xmlns:a16="http://schemas.microsoft.com/office/drawing/2014/main" xmlns="" id="{967B959D-57E5-433E-865B-61C5001B34FA}"/>
              </a:ext>
            </a:extLst>
          </p:cNvPr>
          <p:cNvSpPr/>
          <p:nvPr/>
        </p:nvSpPr>
        <p:spPr>
          <a:xfrm>
            <a:off x="939800" y="995680"/>
            <a:ext cx="10312400" cy="4754880"/>
          </a:xfrm>
          <a:prstGeom prst="wedgeRectCallout">
            <a:avLst>
              <a:gd name="adj1" fmla="val -56695"/>
              <a:gd name="adj2" fmla="val -23611"/>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对话气泡: 矩形 98">
            <a:extLst>
              <a:ext uri="{FF2B5EF4-FFF2-40B4-BE49-F238E27FC236}">
                <a16:creationId xmlns:a16="http://schemas.microsoft.com/office/drawing/2014/main" xmlns="" id="{6B918764-968C-43F0-9160-400B280E0AE7}"/>
              </a:ext>
            </a:extLst>
          </p:cNvPr>
          <p:cNvSpPr/>
          <p:nvPr/>
        </p:nvSpPr>
        <p:spPr>
          <a:xfrm>
            <a:off x="808372" y="862691"/>
            <a:ext cx="10312400" cy="4754880"/>
          </a:xfrm>
          <a:prstGeom prst="wedgeRectCallout">
            <a:avLst>
              <a:gd name="adj1" fmla="val -56695"/>
              <a:gd name="adj2" fmla="val -2361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01" name="直接连接符 100">
            <a:extLst>
              <a:ext uri="{FF2B5EF4-FFF2-40B4-BE49-F238E27FC236}">
                <a16:creationId xmlns:a16="http://schemas.microsoft.com/office/drawing/2014/main" xmlns="" id="{0EC9E411-F2A8-4F55-9C2C-4101BE69D48E}"/>
              </a:ext>
            </a:extLst>
          </p:cNvPr>
          <p:cNvCxnSpPr/>
          <p:nvPr/>
        </p:nvCxnSpPr>
        <p:spPr>
          <a:xfrm>
            <a:off x="11120772" y="5617571"/>
            <a:ext cx="131428" cy="1329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2" name="立方体 331">
            <a:extLst>
              <a:ext uri="{FF2B5EF4-FFF2-40B4-BE49-F238E27FC236}">
                <a16:creationId xmlns:a16="http://schemas.microsoft.com/office/drawing/2014/main" xmlns="" id="{C8C42863-B261-44D1-9575-6CF919A15CAE}"/>
              </a:ext>
            </a:extLst>
          </p:cNvPr>
          <p:cNvSpPr/>
          <p:nvPr/>
        </p:nvSpPr>
        <p:spPr>
          <a:xfrm>
            <a:off x="8872574" y="682226"/>
            <a:ext cx="1658728" cy="436434"/>
          </a:xfrm>
          <a:prstGeom prst="cube">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6" name="圆柱体 795">
            <a:extLst>
              <a:ext uri="{FF2B5EF4-FFF2-40B4-BE49-F238E27FC236}">
                <a16:creationId xmlns:a16="http://schemas.microsoft.com/office/drawing/2014/main" xmlns="" id="{45968D27-8AC2-436B-8DED-30C0BC1BE39D}"/>
              </a:ext>
            </a:extLst>
          </p:cNvPr>
          <p:cNvSpPr/>
          <p:nvPr/>
        </p:nvSpPr>
        <p:spPr>
          <a:xfrm rot="5400000">
            <a:off x="2778770" y="4787943"/>
            <a:ext cx="521377" cy="1791985"/>
          </a:xfrm>
          <a:prstGeom prst="can">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7" name="矩形 796">
            <a:extLst>
              <a:ext uri="{FF2B5EF4-FFF2-40B4-BE49-F238E27FC236}">
                <a16:creationId xmlns:a16="http://schemas.microsoft.com/office/drawing/2014/main" xmlns="" id="{3B62486A-8E99-43C4-9CE1-9F8DE608E2BA}"/>
              </a:ext>
            </a:extLst>
          </p:cNvPr>
          <p:cNvSpPr/>
          <p:nvPr/>
        </p:nvSpPr>
        <p:spPr>
          <a:xfrm rot="8100000">
            <a:off x="366878" y="4455034"/>
            <a:ext cx="112907" cy="112907"/>
          </a:xfrm>
          <a:prstGeom prst="rect">
            <a:avLst/>
          </a:prstGeom>
          <a:solidFill>
            <a:srgbClr val="FB880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8" name="矩形 797">
            <a:extLst>
              <a:ext uri="{FF2B5EF4-FFF2-40B4-BE49-F238E27FC236}">
                <a16:creationId xmlns:a16="http://schemas.microsoft.com/office/drawing/2014/main" xmlns="" id="{E399F51E-C25E-4FCF-8E0A-BBB1B1EA7534}"/>
              </a:ext>
            </a:extLst>
          </p:cNvPr>
          <p:cNvSpPr/>
          <p:nvPr/>
        </p:nvSpPr>
        <p:spPr>
          <a:xfrm rot="8100000">
            <a:off x="5966185" y="6273249"/>
            <a:ext cx="112907" cy="11290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9" name="矩形 798">
            <a:extLst>
              <a:ext uri="{FF2B5EF4-FFF2-40B4-BE49-F238E27FC236}">
                <a16:creationId xmlns:a16="http://schemas.microsoft.com/office/drawing/2014/main" xmlns="" id="{FAC49821-9851-44BD-8ABC-161DF79DA6F7}"/>
              </a:ext>
            </a:extLst>
          </p:cNvPr>
          <p:cNvSpPr/>
          <p:nvPr/>
        </p:nvSpPr>
        <p:spPr>
          <a:xfrm rot="8100000">
            <a:off x="10807674" y="322612"/>
            <a:ext cx="112907" cy="112907"/>
          </a:xfrm>
          <a:prstGeom prst="rect">
            <a:avLst/>
          </a:prstGeom>
          <a:noFill/>
          <a:ln w="28575">
            <a:solidFill>
              <a:srgbClr val="F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1" name="等腰三角形 820">
            <a:extLst>
              <a:ext uri="{FF2B5EF4-FFF2-40B4-BE49-F238E27FC236}">
                <a16:creationId xmlns:a16="http://schemas.microsoft.com/office/drawing/2014/main" xmlns="" id="{B4D97F9E-C911-4ED1-9DBD-2C3F4C114428}"/>
              </a:ext>
            </a:extLst>
          </p:cNvPr>
          <p:cNvSpPr/>
          <p:nvPr/>
        </p:nvSpPr>
        <p:spPr>
          <a:xfrm rot="2681942">
            <a:off x="529049" y="6111465"/>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2" name="等腰三角形 821">
            <a:extLst>
              <a:ext uri="{FF2B5EF4-FFF2-40B4-BE49-F238E27FC236}">
                <a16:creationId xmlns:a16="http://schemas.microsoft.com/office/drawing/2014/main" xmlns="" id="{E9C08FB6-427E-401E-908F-ABD059D896E6}"/>
              </a:ext>
            </a:extLst>
          </p:cNvPr>
          <p:cNvSpPr/>
          <p:nvPr/>
        </p:nvSpPr>
        <p:spPr>
          <a:xfrm rot="20242383">
            <a:off x="11481071" y="1922240"/>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xmlns="" id="{97411B2C-9EFE-4CE1-D7E9-0B7BD7AE3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947" y="2014332"/>
            <a:ext cx="7699915" cy="1609483"/>
          </a:xfrm>
          <a:prstGeom prst="rect">
            <a:avLst/>
          </a:prstGeom>
        </p:spPr>
      </p:pic>
      <p:sp>
        <p:nvSpPr>
          <p:cNvPr id="527" name="文本框 526">
            <a:extLst>
              <a:ext uri="{FF2B5EF4-FFF2-40B4-BE49-F238E27FC236}">
                <a16:creationId xmlns:a16="http://schemas.microsoft.com/office/drawing/2014/main" xmlns="" id="{6C1F380C-8148-4F8C-5F7C-AA4CD5DD5DBF}"/>
              </a:ext>
            </a:extLst>
          </p:cNvPr>
          <p:cNvSpPr txBox="1"/>
          <p:nvPr/>
        </p:nvSpPr>
        <p:spPr>
          <a:xfrm>
            <a:off x="1879268" y="3451146"/>
            <a:ext cx="7918160" cy="491225"/>
          </a:xfrm>
          <a:prstGeom prst="rect">
            <a:avLst/>
          </a:prstGeom>
          <a:noFill/>
        </p:spPr>
        <p:txBody>
          <a:bodyPr wrap="square" rtlCol="0">
            <a:spAutoFit/>
          </a:bodyPr>
          <a:lstStyle/>
          <a:p>
            <a:pPr algn="ctr">
              <a:lnSpc>
                <a:spcPct val="200000"/>
              </a:lnSpc>
            </a:pPr>
            <a:r>
              <a:rPr lang="en-US" altLang="zh-CN" sz="700" dirty="0">
                <a:cs typeface="+mn-ea"/>
                <a:sym typeface="+mn-lt"/>
              </a:rPr>
              <a:t>red memphis simple work summary report general ppt template. red memphis simple work summary report general ppt template. red memphis simple work summary report general ppt template. red memphis simple work summary report general ppt template. red memphis simple work summary report general ppt template.</a:t>
            </a:r>
            <a:endParaRPr lang="zh-CN" altLang="en-US" sz="700" dirty="0">
              <a:cs typeface="+mn-ea"/>
              <a:sym typeface="+mn-lt"/>
            </a:endParaRPr>
          </a:p>
        </p:txBody>
      </p:sp>
      <p:grpSp>
        <p:nvGrpSpPr>
          <p:cNvPr id="528" name="组合 527">
            <a:extLst>
              <a:ext uri="{FF2B5EF4-FFF2-40B4-BE49-F238E27FC236}">
                <a16:creationId xmlns:a16="http://schemas.microsoft.com/office/drawing/2014/main" xmlns="" id="{70BB63A8-A584-7F88-DCE3-DB452D1E68D0}"/>
              </a:ext>
            </a:extLst>
          </p:cNvPr>
          <p:cNvGrpSpPr/>
          <p:nvPr/>
        </p:nvGrpSpPr>
        <p:grpSpPr>
          <a:xfrm>
            <a:off x="3950105" y="4381984"/>
            <a:ext cx="1619649" cy="437680"/>
            <a:chOff x="3415837" y="4743716"/>
            <a:chExt cx="1619649" cy="437680"/>
          </a:xfrm>
          <a:solidFill>
            <a:schemeClr val="bg1"/>
          </a:solidFill>
        </p:grpSpPr>
        <p:sp>
          <p:nvSpPr>
            <p:cNvPr id="529" name="矩形 528">
              <a:extLst>
                <a:ext uri="{FF2B5EF4-FFF2-40B4-BE49-F238E27FC236}">
                  <a16:creationId xmlns:a16="http://schemas.microsoft.com/office/drawing/2014/main" xmlns="" id="{6BFD5F74-9B0C-1EC8-8ADF-F2C4A1481B79}"/>
                </a:ext>
              </a:extLst>
            </p:cNvPr>
            <p:cNvSpPr/>
            <p:nvPr/>
          </p:nvSpPr>
          <p:spPr>
            <a:xfrm>
              <a:off x="3472405" y="4806778"/>
              <a:ext cx="1563081" cy="374618"/>
            </a:xfrm>
            <a:prstGeom prst="rect">
              <a:avLst/>
            </a:prstGeom>
            <a:grpFill/>
            <a:ln w="28575">
              <a:solidFill>
                <a:srgbClr val="F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0" name="矩形 529">
              <a:extLst>
                <a:ext uri="{FF2B5EF4-FFF2-40B4-BE49-F238E27FC236}">
                  <a16:creationId xmlns:a16="http://schemas.microsoft.com/office/drawing/2014/main" xmlns="" id="{78FB0631-E135-3F6F-BE26-CD8982C50815}"/>
                </a:ext>
              </a:extLst>
            </p:cNvPr>
            <p:cNvSpPr/>
            <p:nvPr/>
          </p:nvSpPr>
          <p:spPr>
            <a:xfrm>
              <a:off x="3415837" y="4743716"/>
              <a:ext cx="1563081" cy="374618"/>
            </a:xfrm>
            <a:prstGeom prst="rect">
              <a:avLst/>
            </a:prstGeom>
            <a:grpFill/>
            <a:ln w="28575">
              <a:solidFill>
                <a:srgbClr val="F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31" name="文本框 530">
            <a:extLst>
              <a:ext uri="{FF2B5EF4-FFF2-40B4-BE49-F238E27FC236}">
                <a16:creationId xmlns:a16="http://schemas.microsoft.com/office/drawing/2014/main" xmlns="" id="{EA86C1FA-00FA-A5BB-4D29-9EE5B253FF02}"/>
              </a:ext>
            </a:extLst>
          </p:cNvPr>
          <p:cNvSpPr txBox="1"/>
          <p:nvPr/>
        </p:nvSpPr>
        <p:spPr>
          <a:xfrm>
            <a:off x="3873978" y="4409865"/>
            <a:ext cx="1673047" cy="307777"/>
          </a:xfrm>
          <a:prstGeom prst="rect">
            <a:avLst/>
          </a:prstGeom>
          <a:noFill/>
        </p:spPr>
        <p:txBody>
          <a:bodyPr wrap="square" rtlCol="0">
            <a:spAutoFit/>
          </a:bodyPr>
          <a:lstStyle/>
          <a:p>
            <a:pPr algn="ctr"/>
            <a:r>
              <a:rPr lang="zh-CN" altLang="en-US" sz="1400" dirty="0">
                <a:cs typeface="+mn-ea"/>
                <a:sym typeface="+mn-lt"/>
              </a:rPr>
              <a:t>汇报人：</a:t>
            </a:r>
            <a:r>
              <a:rPr lang="en-US" altLang="zh-CN" sz="1400" dirty="0">
                <a:cs typeface="+mn-ea"/>
                <a:sym typeface="+mn-lt"/>
              </a:rPr>
              <a:t>XXX</a:t>
            </a:r>
            <a:endParaRPr lang="zh-CN" altLang="en-US" sz="1400" dirty="0">
              <a:cs typeface="+mn-ea"/>
              <a:sym typeface="+mn-lt"/>
            </a:endParaRPr>
          </a:p>
        </p:txBody>
      </p:sp>
      <p:grpSp>
        <p:nvGrpSpPr>
          <p:cNvPr id="532" name="组合 531">
            <a:extLst>
              <a:ext uri="{FF2B5EF4-FFF2-40B4-BE49-F238E27FC236}">
                <a16:creationId xmlns:a16="http://schemas.microsoft.com/office/drawing/2014/main" xmlns="" id="{68C63F58-8840-D41E-4DB1-405F650DFD34}"/>
              </a:ext>
            </a:extLst>
          </p:cNvPr>
          <p:cNvGrpSpPr/>
          <p:nvPr/>
        </p:nvGrpSpPr>
        <p:grpSpPr>
          <a:xfrm>
            <a:off x="6345923" y="4381984"/>
            <a:ext cx="1619649" cy="437680"/>
            <a:chOff x="3415837" y="4743716"/>
            <a:chExt cx="1619649" cy="437680"/>
          </a:xfrm>
        </p:grpSpPr>
        <p:sp>
          <p:nvSpPr>
            <p:cNvPr id="533" name="矩形 532">
              <a:extLst>
                <a:ext uri="{FF2B5EF4-FFF2-40B4-BE49-F238E27FC236}">
                  <a16:creationId xmlns:a16="http://schemas.microsoft.com/office/drawing/2014/main" xmlns="" id="{52AEE32B-C881-9295-B963-312B721B58B0}"/>
                </a:ext>
              </a:extLst>
            </p:cNvPr>
            <p:cNvSpPr/>
            <p:nvPr/>
          </p:nvSpPr>
          <p:spPr>
            <a:xfrm>
              <a:off x="3472405" y="4806778"/>
              <a:ext cx="1563081" cy="374618"/>
            </a:xfrm>
            <a:prstGeom prst="rect">
              <a:avLst/>
            </a:prstGeom>
            <a:solidFill>
              <a:srgbClr val="B9412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4" name="矩形 533">
              <a:extLst>
                <a:ext uri="{FF2B5EF4-FFF2-40B4-BE49-F238E27FC236}">
                  <a16:creationId xmlns:a16="http://schemas.microsoft.com/office/drawing/2014/main" xmlns="" id="{A3B8B781-7E6D-3F6A-4D97-A10A8FCC9D4C}"/>
                </a:ext>
              </a:extLst>
            </p:cNvPr>
            <p:cNvSpPr/>
            <p:nvPr/>
          </p:nvSpPr>
          <p:spPr>
            <a:xfrm>
              <a:off x="3415837" y="4743716"/>
              <a:ext cx="1563081" cy="37461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35" name="文本框 534">
            <a:extLst>
              <a:ext uri="{FF2B5EF4-FFF2-40B4-BE49-F238E27FC236}">
                <a16:creationId xmlns:a16="http://schemas.microsoft.com/office/drawing/2014/main" xmlns="" id="{BB7C1ED2-39FB-6128-C977-1B63461BBD42}"/>
              </a:ext>
            </a:extLst>
          </p:cNvPr>
          <p:cNvSpPr txBox="1"/>
          <p:nvPr/>
        </p:nvSpPr>
        <p:spPr>
          <a:xfrm>
            <a:off x="6269796" y="4409865"/>
            <a:ext cx="1673047" cy="307777"/>
          </a:xfrm>
          <a:prstGeom prst="rect">
            <a:avLst/>
          </a:prstGeom>
          <a:noFill/>
        </p:spPr>
        <p:txBody>
          <a:bodyPr wrap="square" rtlCol="0">
            <a:spAutoFit/>
          </a:bodyPr>
          <a:lstStyle/>
          <a:p>
            <a:pPr algn="ctr"/>
            <a:r>
              <a:rPr lang="zh-CN" altLang="en-US" sz="1400" dirty="0">
                <a:cs typeface="+mn-ea"/>
                <a:sym typeface="+mn-lt"/>
              </a:rPr>
              <a:t>汇报时间：</a:t>
            </a:r>
            <a:r>
              <a:rPr lang="en-US" altLang="zh-CN" sz="1400" dirty="0">
                <a:cs typeface="+mn-ea"/>
                <a:sym typeface="+mn-lt"/>
              </a:rPr>
              <a:t>X.XX</a:t>
            </a:r>
            <a:endParaRPr lang="zh-CN" altLang="en-US" sz="1400" dirty="0">
              <a:cs typeface="+mn-ea"/>
              <a:sym typeface="+mn-lt"/>
            </a:endParaRPr>
          </a:p>
        </p:txBody>
      </p:sp>
    </p:spTree>
    <p:extLst>
      <p:ext uri="{BB962C8B-B14F-4D97-AF65-F5344CB8AC3E}">
        <p14:creationId xmlns:p14="http://schemas.microsoft.com/office/powerpoint/2010/main" val="3635204321"/>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23"/>
                                        </p:tgtEl>
                                        <p:attrNameLst>
                                          <p:attrName>style.visibility</p:attrName>
                                        </p:attrNameLst>
                                      </p:cBhvr>
                                      <p:to>
                                        <p:strVal val="visible"/>
                                      </p:to>
                                    </p:set>
                                    <p:anim calcmode="lin" valueType="num">
                                      <p:cBhvr>
                                        <p:cTn id="7" dur="500" fill="hold"/>
                                        <p:tgtEl>
                                          <p:spTgt spid="823"/>
                                        </p:tgtEl>
                                        <p:attrNameLst>
                                          <p:attrName>ppt_w</p:attrName>
                                        </p:attrNameLst>
                                      </p:cBhvr>
                                      <p:tavLst>
                                        <p:tav tm="0">
                                          <p:val>
                                            <p:fltVal val="0"/>
                                          </p:val>
                                        </p:tav>
                                        <p:tav tm="100000">
                                          <p:val>
                                            <p:strVal val="#ppt_w"/>
                                          </p:val>
                                        </p:tav>
                                      </p:tavLst>
                                    </p:anim>
                                    <p:anim calcmode="lin" valueType="num">
                                      <p:cBhvr>
                                        <p:cTn id="8" dur="500" fill="hold"/>
                                        <p:tgtEl>
                                          <p:spTgt spid="823"/>
                                        </p:tgtEl>
                                        <p:attrNameLst>
                                          <p:attrName>ppt_h</p:attrName>
                                        </p:attrNameLst>
                                      </p:cBhvr>
                                      <p:tavLst>
                                        <p:tav tm="0">
                                          <p:val>
                                            <p:fltVal val="0"/>
                                          </p:val>
                                        </p:tav>
                                        <p:tav tm="100000">
                                          <p:val>
                                            <p:strVal val="#ppt_h"/>
                                          </p:val>
                                        </p:tav>
                                      </p:tavLst>
                                    </p:anim>
                                    <p:animEffect transition="in" filter="fade">
                                      <p:cBhvr>
                                        <p:cTn id="9" dur="500"/>
                                        <p:tgtEl>
                                          <p:spTgt spid="823"/>
                                        </p:tgtEl>
                                      </p:cBhvr>
                                    </p:animEffect>
                                  </p:childTnLst>
                                </p:cTn>
                              </p:par>
                              <p:par>
                                <p:cTn id="10" presetID="53" presetClass="entr" presetSubtype="16" fill="hold" nodeType="withEffect">
                                  <p:stCondLst>
                                    <p:cond delay="0"/>
                                  </p:stCondLst>
                                  <p:childTnLst>
                                    <p:set>
                                      <p:cBhvr>
                                        <p:cTn id="11" dur="1" fill="hold">
                                          <p:stCondLst>
                                            <p:cond delay="0"/>
                                          </p:stCondLst>
                                        </p:cTn>
                                        <p:tgtEl>
                                          <p:spTgt spid="800"/>
                                        </p:tgtEl>
                                        <p:attrNameLst>
                                          <p:attrName>style.visibility</p:attrName>
                                        </p:attrNameLst>
                                      </p:cBhvr>
                                      <p:to>
                                        <p:strVal val="visible"/>
                                      </p:to>
                                    </p:set>
                                    <p:anim calcmode="lin" valueType="num">
                                      <p:cBhvr>
                                        <p:cTn id="12" dur="500" fill="hold"/>
                                        <p:tgtEl>
                                          <p:spTgt spid="800"/>
                                        </p:tgtEl>
                                        <p:attrNameLst>
                                          <p:attrName>ppt_w</p:attrName>
                                        </p:attrNameLst>
                                      </p:cBhvr>
                                      <p:tavLst>
                                        <p:tav tm="0">
                                          <p:val>
                                            <p:fltVal val="0"/>
                                          </p:val>
                                        </p:tav>
                                        <p:tav tm="100000">
                                          <p:val>
                                            <p:strVal val="#ppt_w"/>
                                          </p:val>
                                        </p:tav>
                                      </p:tavLst>
                                    </p:anim>
                                    <p:anim calcmode="lin" valueType="num">
                                      <p:cBhvr>
                                        <p:cTn id="13" dur="500" fill="hold"/>
                                        <p:tgtEl>
                                          <p:spTgt spid="800"/>
                                        </p:tgtEl>
                                        <p:attrNameLst>
                                          <p:attrName>ppt_h</p:attrName>
                                        </p:attrNameLst>
                                      </p:cBhvr>
                                      <p:tavLst>
                                        <p:tav tm="0">
                                          <p:val>
                                            <p:fltVal val="0"/>
                                          </p:val>
                                        </p:tav>
                                        <p:tav tm="100000">
                                          <p:val>
                                            <p:strVal val="#ppt_h"/>
                                          </p:val>
                                        </p:tav>
                                      </p:tavLst>
                                    </p:anim>
                                    <p:animEffect transition="in" filter="fade">
                                      <p:cBhvr>
                                        <p:cTn id="14" dur="500"/>
                                        <p:tgtEl>
                                          <p:spTgt spid="800"/>
                                        </p:tgtEl>
                                      </p:cBhvr>
                                    </p:animEffect>
                                  </p:childTnLst>
                                </p:cTn>
                              </p:par>
                              <p:par>
                                <p:cTn id="15" presetID="53" presetClass="entr" presetSubtype="16" fill="hold" nodeType="withEffect">
                                  <p:stCondLst>
                                    <p:cond delay="0"/>
                                  </p:stCondLst>
                                  <p:childTnLst>
                                    <p:set>
                                      <p:cBhvr>
                                        <p:cTn id="16" dur="1" fill="hold">
                                          <p:stCondLst>
                                            <p:cond delay="0"/>
                                          </p:stCondLst>
                                        </p:cTn>
                                        <p:tgtEl>
                                          <p:spTgt spid="565"/>
                                        </p:tgtEl>
                                        <p:attrNameLst>
                                          <p:attrName>style.visibility</p:attrName>
                                        </p:attrNameLst>
                                      </p:cBhvr>
                                      <p:to>
                                        <p:strVal val="visible"/>
                                      </p:to>
                                    </p:set>
                                    <p:anim calcmode="lin" valueType="num">
                                      <p:cBhvr>
                                        <p:cTn id="17" dur="500" fill="hold"/>
                                        <p:tgtEl>
                                          <p:spTgt spid="565"/>
                                        </p:tgtEl>
                                        <p:attrNameLst>
                                          <p:attrName>ppt_w</p:attrName>
                                        </p:attrNameLst>
                                      </p:cBhvr>
                                      <p:tavLst>
                                        <p:tav tm="0">
                                          <p:val>
                                            <p:fltVal val="0"/>
                                          </p:val>
                                        </p:tav>
                                        <p:tav tm="100000">
                                          <p:val>
                                            <p:strVal val="#ppt_w"/>
                                          </p:val>
                                        </p:tav>
                                      </p:tavLst>
                                    </p:anim>
                                    <p:anim calcmode="lin" valueType="num">
                                      <p:cBhvr>
                                        <p:cTn id="18" dur="500" fill="hold"/>
                                        <p:tgtEl>
                                          <p:spTgt spid="565"/>
                                        </p:tgtEl>
                                        <p:attrNameLst>
                                          <p:attrName>ppt_h</p:attrName>
                                        </p:attrNameLst>
                                      </p:cBhvr>
                                      <p:tavLst>
                                        <p:tav tm="0">
                                          <p:val>
                                            <p:fltVal val="0"/>
                                          </p:val>
                                        </p:tav>
                                        <p:tav tm="100000">
                                          <p:val>
                                            <p:strVal val="#ppt_h"/>
                                          </p:val>
                                        </p:tav>
                                      </p:tavLst>
                                    </p:anim>
                                    <p:animEffect transition="in" filter="fade">
                                      <p:cBhvr>
                                        <p:cTn id="19" dur="500"/>
                                        <p:tgtEl>
                                          <p:spTgt spid="565"/>
                                        </p:tgtEl>
                                      </p:cBhvr>
                                    </p:animEffect>
                                  </p:childTnLst>
                                </p:cTn>
                              </p:par>
                              <p:par>
                                <p:cTn id="20" presetID="53" presetClass="entr" presetSubtype="16" fill="hold" nodeType="withEffect">
                                  <p:stCondLst>
                                    <p:cond delay="0"/>
                                  </p:stCondLst>
                                  <p:childTnLst>
                                    <p:set>
                                      <p:cBhvr>
                                        <p:cTn id="21" dur="1" fill="hold">
                                          <p:stCondLst>
                                            <p:cond delay="0"/>
                                          </p:stCondLst>
                                        </p:cTn>
                                        <p:tgtEl>
                                          <p:spTgt spid="564"/>
                                        </p:tgtEl>
                                        <p:attrNameLst>
                                          <p:attrName>style.visibility</p:attrName>
                                        </p:attrNameLst>
                                      </p:cBhvr>
                                      <p:to>
                                        <p:strVal val="visible"/>
                                      </p:to>
                                    </p:set>
                                    <p:anim calcmode="lin" valueType="num">
                                      <p:cBhvr>
                                        <p:cTn id="22" dur="500" fill="hold"/>
                                        <p:tgtEl>
                                          <p:spTgt spid="564"/>
                                        </p:tgtEl>
                                        <p:attrNameLst>
                                          <p:attrName>ppt_w</p:attrName>
                                        </p:attrNameLst>
                                      </p:cBhvr>
                                      <p:tavLst>
                                        <p:tav tm="0">
                                          <p:val>
                                            <p:fltVal val="0"/>
                                          </p:val>
                                        </p:tav>
                                        <p:tav tm="100000">
                                          <p:val>
                                            <p:strVal val="#ppt_w"/>
                                          </p:val>
                                        </p:tav>
                                      </p:tavLst>
                                    </p:anim>
                                    <p:anim calcmode="lin" valueType="num">
                                      <p:cBhvr>
                                        <p:cTn id="23" dur="500" fill="hold"/>
                                        <p:tgtEl>
                                          <p:spTgt spid="564"/>
                                        </p:tgtEl>
                                        <p:attrNameLst>
                                          <p:attrName>ppt_h</p:attrName>
                                        </p:attrNameLst>
                                      </p:cBhvr>
                                      <p:tavLst>
                                        <p:tav tm="0">
                                          <p:val>
                                            <p:fltVal val="0"/>
                                          </p:val>
                                        </p:tav>
                                        <p:tav tm="100000">
                                          <p:val>
                                            <p:strVal val="#ppt_h"/>
                                          </p:val>
                                        </p:tav>
                                      </p:tavLst>
                                    </p:anim>
                                    <p:animEffect transition="in" filter="fade">
                                      <p:cBhvr>
                                        <p:cTn id="24" dur="500"/>
                                        <p:tgtEl>
                                          <p:spTgt spid="564"/>
                                        </p:tgtEl>
                                      </p:cBhvr>
                                    </p:animEffect>
                                  </p:childTnLst>
                                </p:cTn>
                              </p:par>
                              <p:par>
                                <p:cTn id="25" presetID="53" presetClass="entr" presetSubtype="16"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fltVal val="0"/>
                                          </p:val>
                                        </p:tav>
                                        <p:tav tm="100000">
                                          <p:val>
                                            <p:strVal val="#ppt_w"/>
                                          </p:val>
                                        </p:tav>
                                      </p:tavLst>
                                    </p:anim>
                                    <p:anim calcmode="lin" valueType="num">
                                      <p:cBhvr>
                                        <p:cTn id="28" dur="500" fill="hold"/>
                                        <p:tgtEl>
                                          <p:spTgt spid="97"/>
                                        </p:tgtEl>
                                        <p:attrNameLst>
                                          <p:attrName>ppt_h</p:attrName>
                                        </p:attrNameLst>
                                      </p:cBhvr>
                                      <p:tavLst>
                                        <p:tav tm="0">
                                          <p:val>
                                            <p:fltVal val="0"/>
                                          </p:val>
                                        </p:tav>
                                        <p:tav tm="100000">
                                          <p:val>
                                            <p:strVal val="#ppt_h"/>
                                          </p:val>
                                        </p:tav>
                                      </p:tavLst>
                                    </p:anim>
                                    <p:animEffect transition="in" filter="fade">
                                      <p:cBhvr>
                                        <p:cTn id="29" dur="500"/>
                                        <p:tgtEl>
                                          <p:spTgt spid="9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500" fill="hold"/>
                                        <p:tgtEl>
                                          <p:spTgt spid="98"/>
                                        </p:tgtEl>
                                        <p:attrNameLst>
                                          <p:attrName>ppt_w</p:attrName>
                                        </p:attrNameLst>
                                      </p:cBhvr>
                                      <p:tavLst>
                                        <p:tav tm="0">
                                          <p:val>
                                            <p:fltVal val="0"/>
                                          </p:val>
                                        </p:tav>
                                        <p:tav tm="100000">
                                          <p:val>
                                            <p:strVal val="#ppt_w"/>
                                          </p:val>
                                        </p:tav>
                                      </p:tavLst>
                                    </p:anim>
                                    <p:anim calcmode="lin" valueType="num">
                                      <p:cBhvr>
                                        <p:cTn id="33" dur="500" fill="hold"/>
                                        <p:tgtEl>
                                          <p:spTgt spid="98"/>
                                        </p:tgtEl>
                                        <p:attrNameLst>
                                          <p:attrName>ppt_h</p:attrName>
                                        </p:attrNameLst>
                                      </p:cBhvr>
                                      <p:tavLst>
                                        <p:tav tm="0">
                                          <p:val>
                                            <p:fltVal val="0"/>
                                          </p:val>
                                        </p:tav>
                                        <p:tav tm="100000">
                                          <p:val>
                                            <p:strVal val="#ppt_h"/>
                                          </p:val>
                                        </p:tav>
                                      </p:tavLst>
                                    </p:anim>
                                    <p:animEffect transition="in" filter="fade">
                                      <p:cBhvr>
                                        <p:cTn id="34" dur="500"/>
                                        <p:tgtEl>
                                          <p:spTgt spid="9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p:cTn id="37" dur="500" fill="hold"/>
                                        <p:tgtEl>
                                          <p:spTgt spid="99"/>
                                        </p:tgtEl>
                                        <p:attrNameLst>
                                          <p:attrName>ppt_w</p:attrName>
                                        </p:attrNameLst>
                                      </p:cBhvr>
                                      <p:tavLst>
                                        <p:tav tm="0">
                                          <p:val>
                                            <p:fltVal val="0"/>
                                          </p:val>
                                        </p:tav>
                                        <p:tav tm="100000">
                                          <p:val>
                                            <p:strVal val="#ppt_w"/>
                                          </p:val>
                                        </p:tav>
                                      </p:tavLst>
                                    </p:anim>
                                    <p:anim calcmode="lin" valueType="num">
                                      <p:cBhvr>
                                        <p:cTn id="38" dur="500" fill="hold"/>
                                        <p:tgtEl>
                                          <p:spTgt spid="99"/>
                                        </p:tgtEl>
                                        <p:attrNameLst>
                                          <p:attrName>ppt_h</p:attrName>
                                        </p:attrNameLst>
                                      </p:cBhvr>
                                      <p:tavLst>
                                        <p:tav tm="0">
                                          <p:val>
                                            <p:fltVal val="0"/>
                                          </p:val>
                                        </p:tav>
                                        <p:tav tm="100000">
                                          <p:val>
                                            <p:strVal val="#ppt_h"/>
                                          </p:val>
                                        </p:tav>
                                      </p:tavLst>
                                    </p:anim>
                                    <p:animEffect transition="in" filter="fade">
                                      <p:cBhvr>
                                        <p:cTn id="39" dur="500"/>
                                        <p:tgtEl>
                                          <p:spTgt spid="99"/>
                                        </p:tgtEl>
                                      </p:cBhvr>
                                    </p:animEffect>
                                  </p:childTnLst>
                                </p:cTn>
                              </p:par>
                              <p:par>
                                <p:cTn id="40" presetID="53" presetClass="entr" presetSubtype="16" fill="hold" nodeType="with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p:cTn id="42" dur="500" fill="hold"/>
                                        <p:tgtEl>
                                          <p:spTgt spid="101"/>
                                        </p:tgtEl>
                                        <p:attrNameLst>
                                          <p:attrName>ppt_w</p:attrName>
                                        </p:attrNameLst>
                                      </p:cBhvr>
                                      <p:tavLst>
                                        <p:tav tm="0">
                                          <p:val>
                                            <p:fltVal val="0"/>
                                          </p:val>
                                        </p:tav>
                                        <p:tav tm="100000">
                                          <p:val>
                                            <p:strVal val="#ppt_w"/>
                                          </p:val>
                                        </p:tav>
                                      </p:tavLst>
                                    </p:anim>
                                    <p:anim calcmode="lin" valueType="num">
                                      <p:cBhvr>
                                        <p:cTn id="43" dur="500" fill="hold"/>
                                        <p:tgtEl>
                                          <p:spTgt spid="101"/>
                                        </p:tgtEl>
                                        <p:attrNameLst>
                                          <p:attrName>ppt_h</p:attrName>
                                        </p:attrNameLst>
                                      </p:cBhvr>
                                      <p:tavLst>
                                        <p:tav tm="0">
                                          <p:val>
                                            <p:fltVal val="0"/>
                                          </p:val>
                                        </p:tav>
                                        <p:tav tm="100000">
                                          <p:val>
                                            <p:strVal val="#ppt_h"/>
                                          </p:val>
                                        </p:tav>
                                      </p:tavLst>
                                    </p:anim>
                                    <p:animEffect transition="in" filter="fade">
                                      <p:cBhvr>
                                        <p:cTn id="44" dur="500"/>
                                        <p:tgtEl>
                                          <p:spTgt spid="10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32"/>
                                        </p:tgtEl>
                                        <p:attrNameLst>
                                          <p:attrName>style.visibility</p:attrName>
                                        </p:attrNameLst>
                                      </p:cBhvr>
                                      <p:to>
                                        <p:strVal val="visible"/>
                                      </p:to>
                                    </p:set>
                                    <p:anim calcmode="lin" valueType="num">
                                      <p:cBhvr>
                                        <p:cTn id="47" dur="500" fill="hold"/>
                                        <p:tgtEl>
                                          <p:spTgt spid="332"/>
                                        </p:tgtEl>
                                        <p:attrNameLst>
                                          <p:attrName>ppt_w</p:attrName>
                                        </p:attrNameLst>
                                      </p:cBhvr>
                                      <p:tavLst>
                                        <p:tav tm="0">
                                          <p:val>
                                            <p:fltVal val="0"/>
                                          </p:val>
                                        </p:tav>
                                        <p:tav tm="100000">
                                          <p:val>
                                            <p:strVal val="#ppt_w"/>
                                          </p:val>
                                        </p:tav>
                                      </p:tavLst>
                                    </p:anim>
                                    <p:anim calcmode="lin" valueType="num">
                                      <p:cBhvr>
                                        <p:cTn id="48" dur="500" fill="hold"/>
                                        <p:tgtEl>
                                          <p:spTgt spid="332"/>
                                        </p:tgtEl>
                                        <p:attrNameLst>
                                          <p:attrName>ppt_h</p:attrName>
                                        </p:attrNameLst>
                                      </p:cBhvr>
                                      <p:tavLst>
                                        <p:tav tm="0">
                                          <p:val>
                                            <p:fltVal val="0"/>
                                          </p:val>
                                        </p:tav>
                                        <p:tav tm="100000">
                                          <p:val>
                                            <p:strVal val="#ppt_h"/>
                                          </p:val>
                                        </p:tav>
                                      </p:tavLst>
                                    </p:anim>
                                    <p:animEffect transition="in" filter="fade">
                                      <p:cBhvr>
                                        <p:cTn id="49" dur="500"/>
                                        <p:tgtEl>
                                          <p:spTgt spid="3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96"/>
                                        </p:tgtEl>
                                        <p:attrNameLst>
                                          <p:attrName>style.visibility</p:attrName>
                                        </p:attrNameLst>
                                      </p:cBhvr>
                                      <p:to>
                                        <p:strVal val="visible"/>
                                      </p:to>
                                    </p:set>
                                    <p:anim calcmode="lin" valueType="num">
                                      <p:cBhvr>
                                        <p:cTn id="52" dur="500" fill="hold"/>
                                        <p:tgtEl>
                                          <p:spTgt spid="796"/>
                                        </p:tgtEl>
                                        <p:attrNameLst>
                                          <p:attrName>ppt_w</p:attrName>
                                        </p:attrNameLst>
                                      </p:cBhvr>
                                      <p:tavLst>
                                        <p:tav tm="0">
                                          <p:val>
                                            <p:fltVal val="0"/>
                                          </p:val>
                                        </p:tav>
                                        <p:tav tm="100000">
                                          <p:val>
                                            <p:strVal val="#ppt_w"/>
                                          </p:val>
                                        </p:tav>
                                      </p:tavLst>
                                    </p:anim>
                                    <p:anim calcmode="lin" valueType="num">
                                      <p:cBhvr>
                                        <p:cTn id="53" dur="500" fill="hold"/>
                                        <p:tgtEl>
                                          <p:spTgt spid="796"/>
                                        </p:tgtEl>
                                        <p:attrNameLst>
                                          <p:attrName>ppt_h</p:attrName>
                                        </p:attrNameLst>
                                      </p:cBhvr>
                                      <p:tavLst>
                                        <p:tav tm="0">
                                          <p:val>
                                            <p:fltVal val="0"/>
                                          </p:val>
                                        </p:tav>
                                        <p:tav tm="100000">
                                          <p:val>
                                            <p:strVal val="#ppt_h"/>
                                          </p:val>
                                        </p:tav>
                                      </p:tavLst>
                                    </p:anim>
                                    <p:animEffect transition="in" filter="fade">
                                      <p:cBhvr>
                                        <p:cTn id="54" dur="500"/>
                                        <p:tgtEl>
                                          <p:spTgt spid="79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797"/>
                                        </p:tgtEl>
                                        <p:attrNameLst>
                                          <p:attrName>style.visibility</p:attrName>
                                        </p:attrNameLst>
                                      </p:cBhvr>
                                      <p:to>
                                        <p:strVal val="visible"/>
                                      </p:to>
                                    </p:set>
                                    <p:anim calcmode="lin" valueType="num">
                                      <p:cBhvr>
                                        <p:cTn id="57" dur="500" fill="hold"/>
                                        <p:tgtEl>
                                          <p:spTgt spid="797"/>
                                        </p:tgtEl>
                                        <p:attrNameLst>
                                          <p:attrName>ppt_w</p:attrName>
                                        </p:attrNameLst>
                                      </p:cBhvr>
                                      <p:tavLst>
                                        <p:tav tm="0">
                                          <p:val>
                                            <p:fltVal val="0"/>
                                          </p:val>
                                        </p:tav>
                                        <p:tav tm="100000">
                                          <p:val>
                                            <p:strVal val="#ppt_w"/>
                                          </p:val>
                                        </p:tav>
                                      </p:tavLst>
                                    </p:anim>
                                    <p:anim calcmode="lin" valueType="num">
                                      <p:cBhvr>
                                        <p:cTn id="58" dur="500" fill="hold"/>
                                        <p:tgtEl>
                                          <p:spTgt spid="797"/>
                                        </p:tgtEl>
                                        <p:attrNameLst>
                                          <p:attrName>ppt_h</p:attrName>
                                        </p:attrNameLst>
                                      </p:cBhvr>
                                      <p:tavLst>
                                        <p:tav tm="0">
                                          <p:val>
                                            <p:fltVal val="0"/>
                                          </p:val>
                                        </p:tav>
                                        <p:tav tm="100000">
                                          <p:val>
                                            <p:strVal val="#ppt_h"/>
                                          </p:val>
                                        </p:tav>
                                      </p:tavLst>
                                    </p:anim>
                                    <p:animEffect transition="in" filter="fade">
                                      <p:cBhvr>
                                        <p:cTn id="59" dur="500"/>
                                        <p:tgtEl>
                                          <p:spTgt spid="79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798"/>
                                        </p:tgtEl>
                                        <p:attrNameLst>
                                          <p:attrName>style.visibility</p:attrName>
                                        </p:attrNameLst>
                                      </p:cBhvr>
                                      <p:to>
                                        <p:strVal val="visible"/>
                                      </p:to>
                                    </p:set>
                                    <p:anim calcmode="lin" valueType="num">
                                      <p:cBhvr>
                                        <p:cTn id="62" dur="500" fill="hold"/>
                                        <p:tgtEl>
                                          <p:spTgt spid="798"/>
                                        </p:tgtEl>
                                        <p:attrNameLst>
                                          <p:attrName>ppt_w</p:attrName>
                                        </p:attrNameLst>
                                      </p:cBhvr>
                                      <p:tavLst>
                                        <p:tav tm="0">
                                          <p:val>
                                            <p:fltVal val="0"/>
                                          </p:val>
                                        </p:tav>
                                        <p:tav tm="100000">
                                          <p:val>
                                            <p:strVal val="#ppt_w"/>
                                          </p:val>
                                        </p:tav>
                                      </p:tavLst>
                                    </p:anim>
                                    <p:anim calcmode="lin" valueType="num">
                                      <p:cBhvr>
                                        <p:cTn id="63" dur="500" fill="hold"/>
                                        <p:tgtEl>
                                          <p:spTgt spid="798"/>
                                        </p:tgtEl>
                                        <p:attrNameLst>
                                          <p:attrName>ppt_h</p:attrName>
                                        </p:attrNameLst>
                                      </p:cBhvr>
                                      <p:tavLst>
                                        <p:tav tm="0">
                                          <p:val>
                                            <p:fltVal val="0"/>
                                          </p:val>
                                        </p:tav>
                                        <p:tav tm="100000">
                                          <p:val>
                                            <p:strVal val="#ppt_h"/>
                                          </p:val>
                                        </p:tav>
                                      </p:tavLst>
                                    </p:anim>
                                    <p:animEffect transition="in" filter="fade">
                                      <p:cBhvr>
                                        <p:cTn id="64" dur="500"/>
                                        <p:tgtEl>
                                          <p:spTgt spid="79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799"/>
                                        </p:tgtEl>
                                        <p:attrNameLst>
                                          <p:attrName>style.visibility</p:attrName>
                                        </p:attrNameLst>
                                      </p:cBhvr>
                                      <p:to>
                                        <p:strVal val="visible"/>
                                      </p:to>
                                    </p:set>
                                    <p:anim calcmode="lin" valueType="num">
                                      <p:cBhvr>
                                        <p:cTn id="67" dur="500" fill="hold"/>
                                        <p:tgtEl>
                                          <p:spTgt spid="799"/>
                                        </p:tgtEl>
                                        <p:attrNameLst>
                                          <p:attrName>ppt_w</p:attrName>
                                        </p:attrNameLst>
                                      </p:cBhvr>
                                      <p:tavLst>
                                        <p:tav tm="0">
                                          <p:val>
                                            <p:fltVal val="0"/>
                                          </p:val>
                                        </p:tav>
                                        <p:tav tm="100000">
                                          <p:val>
                                            <p:strVal val="#ppt_w"/>
                                          </p:val>
                                        </p:tav>
                                      </p:tavLst>
                                    </p:anim>
                                    <p:anim calcmode="lin" valueType="num">
                                      <p:cBhvr>
                                        <p:cTn id="68" dur="500" fill="hold"/>
                                        <p:tgtEl>
                                          <p:spTgt spid="799"/>
                                        </p:tgtEl>
                                        <p:attrNameLst>
                                          <p:attrName>ppt_h</p:attrName>
                                        </p:attrNameLst>
                                      </p:cBhvr>
                                      <p:tavLst>
                                        <p:tav tm="0">
                                          <p:val>
                                            <p:fltVal val="0"/>
                                          </p:val>
                                        </p:tav>
                                        <p:tav tm="100000">
                                          <p:val>
                                            <p:strVal val="#ppt_h"/>
                                          </p:val>
                                        </p:tav>
                                      </p:tavLst>
                                    </p:anim>
                                    <p:animEffect transition="in" filter="fade">
                                      <p:cBhvr>
                                        <p:cTn id="69" dur="500"/>
                                        <p:tgtEl>
                                          <p:spTgt spid="79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821"/>
                                        </p:tgtEl>
                                        <p:attrNameLst>
                                          <p:attrName>style.visibility</p:attrName>
                                        </p:attrNameLst>
                                      </p:cBhvr>
                                      <p:to>
                                        <p:strVal val="visible"/>
                                      </p:to>
                                    </p:set>
                                    <p:anim calcmode="lin" valueType="num">
                                      <p:cBhvr>
                                        <p:cTn id="72" dur="500" fill="hold"/>
                                        <p:tgtEl>
                                          <p:spTgt spid="821"/>
                                        </p:tgtEl>
                                        <p:attrNameLst>
                                          <p:attrName>ppt_w</p:attrName>
                                        </p:attrNameLst>
                                      </p:cBhvr>
                                      <p:tavLst>
                                        <p:tav tm="0">
                                          <p:val>
                                            <p:fltVal val="0"/>
                                          </p:val>
                                        </p:tav>
                                        <p:tav tm="100000">
                                          <p:val>
                                            <p:strVal val="#ppt_w"/>
                                          </p:val>
                                        </p:tav>
                                      </p:tavLst>
                                    </p:anim>
                                    <p:anim calcmode="lin" valueType="num">
                                      <p:cBhvr>
                                        <p:cTn id="73" dur="500" fill="hold"/>
                                        <p:tgtEl>
                                          <p:spTgt spid="821"/>
                                        </p:tgtEl>
                                        <p:attrNameLst>
                                          <p:attrName>ppt_h</p:attrName>
                                        </p:attrNameLst>
                                      </p:cBhvr>
                                      <p:tavLst>
                                        <p:tav tm="0">
                                          <p:val>
                                            <p:fltVal val="0"/>
                                          </p:val>
                                        </p:tav>
                                        <p:tav tm="100000">
                                          <p:val>
                                            <p:strVal val="#ppt_h"/>
                                          </p:val>
                                        </p:tav>
                                      </p:tavLst>
                                    </p:anim>
                                    <p:animEffect transition="in" filter="fade">
                                      <p:cBhvr>
                                        <p:cTn id="74" dur="500"/>
                                        <p:tgtEl>
                                          <p:spTgt spid="821"/>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822"/>
                                        </p:tgtEl>
                                        <p:attrNameLst>
                                          <p:attrName>style.visibility</p:attrName>
                                        </p:attrNameLst>
                                      </p:cBhvr>
                                      <p:to>
                                        <p:strVal val="visible"/>
                                      </p:to>
                                    </p:set>
                                    <p:anim calcmode="lin" valueType="num">
                                      <p:cBhvr>
                                        <p:cTn id="77" dur="500" fill="hold"/>
                                        <p:tgtEl>
                                          <p:spTgt spid="822"/>
                                        </p:tgtEl>
                                        <p:attrNameLst>
                                          <p:attrName>ppt_w</p:attrName>
                                        </p:attrNameLst>
                                      </p:cBhvr>
                                      <p:tavLst>
                                        <p:tav tm="0">
                                          <p:val>
                                            <p:fltVal val="0"/>
                                          </p:val>
                                        </p:tav>
                                        <p:tav tm="100000">
                                          <p:val>
                                            <p:strVal val="#ppt_w"/>
                                          </p:val>
                                        </p:tav>
                                      </p:tavLst>
                                    </p:anim>
                                    <p:anim calcmode="lin" valueType="num">
                                      <p:cBhvr>
                                        <p:cTn id="78" dur="500" fill="hold"/>
                                        <p:tgtEl>
                                          <p:spTgt spid="822"/>
                                        </p:tgtEl>
                                        <p:attrNameLst>
                                          <p:attrName>ppt_h</p:attrName>
                                        </p:attrNameLst>
                                      </p:cBhvr>
                                      <p:tavLst>
                                        <p:tav tm="0">
                                          <p:val>
                                            <p:fltVal val="0"/>
                                          </p:val>
                                        </p:tav>
                                        <p:tav tm="100000">
                                          <p:val>
                                            <p:strVal val="#ppt_h"/>
                                          </p:val>
                                        </p:tav>
                                      </p:tavLst>
                                    </p:anim>
                                    <p:animEffect transition="in" filter="fade">
                                      <p:cBhvr>
                                        <p:cTn id="79" dur="500"/>
                                        <p:tgtEl>
                                          <p:spTgt spid="822"/>
                                        </p:tgtEl>
                                      </p:cBhvr>
                                    </p:animEffect>
                                  </p:childTnLst>
                                </p:cTn>
                              </p:par>
                              <p:par>
                                <p:cTn id="80" presetID="2" presetClass="entr" presetSubtype="4" fill="hold" grpId="0" nodeType="withEffect">
                                  <p:stCondLst>
                                    <p:cond delay="1000"/>
                                  </p:stCondLst>
                                  <p:childTnLst>
                                    <p:set>
                                      <p:cBhvr>
                                        <p:cTn id="81" dur="1" fill="hold">
                                          <p:stCondLst>
                                            <p:cond delay="0"/>
                                          </p:stCondLst>
                                        </p:cTn>
                                        <p:tgtEl>
                                          <p:spTgt spid="527"/>
                                        </p:tgtEl>
                                        <p:attrNameLst>
                                          <p:attrName>style.visibility</p:attrName>
                                        </p:attrNameLst>
                                      </p:cBhvr>
                                      <p:to>
                                        <p:strVal val="visible"/>
                                      </p:to>
                                    </p:set>
                                    <p:anim calcmode="lin" valueType="num">
                                      <p:cBhvr additive="base">
                                        <p:cTn id="82" dur="500" fill="hold"/>
                                        <p:tgtEl>
                                          <p:spTgt spid="527"/>
                                        </p:tgtEl>
                                        <p:attrNameLst>
                                          <p:attrName>ppt_x</p:attrName>
                                        </p:attrNameLst>
                                      </p:cBhvr>
                                      <p:tavLst>
                                        <p:tav tm="0">
                                          <p:val>
                                            <p:strVal val="#ppt_x"/>
                                          </p:val>
                                        </p:tav>
                                        <p:tav tm="100000">
                                          <p:val>
                                            <p:strVal val="#ppt_x"/>
                                          </p:val>
                                        </p:tav>
                                      </p:tavLst>
                                    </p:anim>
                                    <p:anim calcmode="lin" valueType="num">
                                      <p:cBhvr additive="base">
                                        <p:cTn id="83" dur="500" fill="hold"/>
                                        <p:tgtEl>
                                          <p:spTgt spid="527"/>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1000"/>
                                  </p:stCondLst>
                                  <p:childTnLst>
                                    <p:set>
                                      <p:cBhvr>
                                        <p:cTn id="85" dur="1" fill="hold">
                                          <p:stCondLst>
                                            <p:cond delay="0"/>
                                          </p:stCondLst>
                                        </p:cTn>
                                        <p:tgtEl>
                                          <p:spTgt spid="528"/>
                                        </p:tgtEl>
                                        <p:attrNameLst>
                                          <p:attrName>style.visibility</p:attrName>
                                        </p:attrNameLst>
                                      </p:cBhvr>
                                      <p:to>
                                        <p:strVal val="visible"/>
                                      </p:to>
                                    </p:set>
                                    <p:anim calcmode="lin" valueType="num">
                                      <p:cBhvr additive="base">
                                        <p:cTn id="86" dur="500" fill="hold"/>
                                        <p:tgtEl>
                                          <p:spTgt spid="528"/>
                                        </p:tgtEl>
                                        <p:attrNameLst>
                                          <p:attrName>ppt_x</p:attrName>
                                        </p:attrNameLst>
                                      </p:cBhvr>
                                      <p:tavLst>
                                        <p:tav tm="0">
                                          <p:val>
                                            <p:strVal val="#ppt_x"/>
                                          </p:val>
                                        </p:tav>
                                        <p:tav tm="100000">
                                          <p:val>
                                            <p:strVal val="#ppt_x"/>
                                          </p:val>
                                        </p:tav>
                                      </p:tavLst>
                                    </p:anim>
                                    <p:anim calcmode="lin" valueType="num">
                                      <p:cBhvr additive="base">
                                        <p:cTn id="87" dur="500" fill="hold"/>
                                        <p:tgtEl>
                                          <p:spTgt spid="528"/>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1000"/>
                                  </p:stCondLst>
                                  <p:childTnLst>
                                    <p:set>
                                      <p:cBhvr>
                                        <p:cTn id="89" dur="1" fill="hold">
                                          <p:stCondLst>
                                            <p:cond delay="0"/>
                                          </p:stCondLst>
                                        </p:cTn>
                                        <p:tgtEl>
                                          <p:spTgt spid="531"/>
                                        </p:tgtEl>
                                        <p:attrNameLst>
                                          <p:attrName>style.visibility</p:attrName>
                                        </p:attrNameLst>
                                      </p:cBhvr>
                                      <p:to>
                                        <p:strVal val="visible"/>
                                      </p:to>
                                    </p:set>
                                    <p:anim calcmode="lin" valueType="num">
                                      <p:cBhvr additive="base">
                                        <p:cTn id="90" dur="500" fill="hold"/>
                                        <p:tgtEl>
                                          <p:spTgt spid="531"/>
                                        </p:tgtEl>
                                        <p:attrNameLst>
                                          <p:attrName>ppt_x</p:attrName>
                                        </p:attrNameLst>
                                      </p:cBhvr>
                                      <p:tavLst>
                                        <p:tav tm="0">
                                          <p:val>
                                            <p:strVal val="#ppt_x"/>
                                          </p:val>
                                        </p:tav>
                                        <p:tav tm="100000">
                                          <p:val>
                                            <p:strVal val="#ppt_x"/>
                                          </p:val>
                                        </p:tav>
                                      </p:tavLst>
                                    </p:anim>
                                    <p:anim calcmode="lin" valueType="num">
                                      <p:cBhvr additive="base">
                                        <p:cTn id="91" dur="500" fill="hold"/>
                                        <p:tgtEl>
                                          <p:spTgt spid="531"/>
                                        </p:tgtEl>
                                        <p:attrNameLst>
                                          <p:attrName>ppt_y</p:attrName>
                                        </p:attrNameLst>
                                      </p:cBhvr>
                                      <p:tavLst>
                                        <p:tav tm="0">
                                          <p:val>
                                            <p:strVal val="1+#ppt_h/2"/>
                                          </p:val>
                                        </p:tav>
                                        <p:tav tm="100000">
                                          <p:val>
                                            <p:strVal val="#ppt_y"/>
                                          </p:val>
                                        </p:tav>
                                      </p:tavLst>
                                    </p:anim>
                                  </p:childTnLst>
                                </p:cTn>
                              </p:par>
                              <p:par>
                                <p:cTn id="92" presetID="2" presetClass="entr" presetSubtype="4" fill="hold" nodeType="withEffect">
                                  <p:stCondLst>
                                    <p:cond delay="1000"/>
                                  </p:stCondLst>
                                  <p:childTnLst>
                                    <p:set>
                                      <p:cBhvr>
                                        <p:cTn id="93" dur="1" fill="hold">
                                          <p:stCondLst>
                                            <p:cond delay="0"/>
                                          </p:stCondLst>
                                        </p:cTn>
                                        <p:tgtEl>
                                          <p:spTgt spid="532"/>
                                        </p:tgtEl>
                                        <p:attrNameLst>
                                          <p:attrName>style.visibility</p:attrName>
                                        </p:attrNameLst>
                                      </p:cBhvr>
                                      <p:to>
                                        <p:strVal val="visible"/>
                                      </p:to>
                                    </p:set>
                                    <p:anim calcmode="lin" valueType="num">
                                      <p:cBhvr additive="base">
                                        <p:cTn id="94" dur="500" fill="hold"/>
                                        <p:tgtEl>
                                          <p:spTgt spid="532"/>
                                        </p:tgtEl>
                                        <p:attrNameLst>
                                          <p:attrName>ppt_x</p:attrName>
                                        </p:attrNameLst>
                                      </p:cBhvr>
                                      <p:tavLst>
                                        <p:tav tm="0">
                                          <p:val>
                                            <p:strVal val="#ppt_x"/>
                                          </p:val>
                                        </p:tav>
                                        <p:tav tm="100000">
                                          <p:val>
                                            <p:strVal val="#ppt_x"/>
                                          </p:val>
                                        </p:tav>
                                      </p:tavLst>
                                    </p:anim>
                                    <p:anim calcmode="lin" valueType="num">
                                      <p:cBhvr additive="base">
                                        <p:cTn id="95" dur="500" fill="hold"/>
                                        <p:tgtEl>
                                          <p:spTgt spid="532"/>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1000"/>
                                  </p:stCondLst>
                                  <p:childTnLst>
                                    <p:set>
                                      <p:cBhvr>
                                        <p:cTn id="97" dur="1" fill="hold">
                                          <p:stCondLst>
                                            <p:cond delay="0"/>
                                          </p:stCondLst>
                                        </p:cTn>
                                        <p:tgtEl>
                                          <p:spTgt spid="535"/>
                                        </p:tgtEl>
                                        <p:attrNameLst>
                                          <p:attrName>style.visibility</p:attrName>
                                        </p:attrNameLst>
                                      </p:cBhvr>
                                      <p:to>
                                        <p:strVal val="visible"/>
                                      </p:to>
                                    </p:set>
                                    <p:anim calcmode="lin" valueType="num">
                                      <p:cBhvr additive="base">
                                        <p:cTn id="98" dur="500" fill="hold"/>
                                        <p:tgtEl>
                                          <p:spTgt spid="535"/>
                                        </p:tgtEl>
                                        <p:attrNameLst>
                                          <p:attrName>ppt_x</p:attrName>
                                        </p:attrNameLst>
                                      </p:cBhvr>
                                      <p:tavLst>
                                        <p:tav tm="0">
                                          <p:val>
                                            <p:strVal val="#ppt_x"/>
                                          </p:val>
                                        </p:tav>
                                        <p:tav tm="100000">
                                          <p:val>
                                            <p:strVal val="#ppt_x"/>
                                          </p:val>
                                        </p:tav>
                                      </p:tavLst>
                                    </p:anim>
                                    <p:anim calcmode="lin" valueType="num">
                                      <p:cBhvr additive="base">
                                        <p:cTn id="99" dur="500" fill="hold"/>
                                        <p:tgtEl>
                                          <p:spTgt spid="5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animBg="1"/>
      <p:bldP spid="98" grpId="0" animBg="1"/>
      <p:bldP spid="99" grpId="0" animBg="1"/>
      <p:bldP spid="332" grpId="0" animBg="1"/>
      <p:bldP spid="796" grpId="0" animBg="1"/>
      <p:bldP spid="797" grpId="0" animBg="1"/>
      <p:bldP spid="798" grpId="0" animBg="1"/>
      <p:bldP spid="799" grpId="0" animBg="1"/>
      <p:bldP spid="821" grpId="0" animBg="1"/>
      <p:bldP spid="822" grpId="0" animBg="1"/>
      <p:bldP spid="527" grpId="0"/>
      <p:bldP spid="531" grpId="0"/>
      <p:bldP spid="5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a:extLst>
              <a:ext uri="{FF2B5EF4-FFF2-40B4-BE49-F238E27FC236}">
                <a16:creationId xmlns:a16="http://schemas.microsoft.com/office/drawing/2014/main" xmlns="" id="{6DFF0A51-9CB5-4D35-BDE5-00643B631C54}"/>
              </a:ext>
            </a:extLst>
          </p:cNvPr>
          <p:cNvSpPr/>
          <p:nvPr/>
        </p:nvSpPr>
        <p:spPr>
          <a:xfrm rot="18574294">
            <a:off x="1840030" y="610538"/>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a:extLst>
              <a:ext uri="{FF2B5EF4-FFF2-40B4-BE49-F238E27FC236}">
                <a16:creationId xmlns:a16="http://schemas.microsoft.com/office/drawing/2014/main" xmlns="" id="{D2151B87-B6D5-4C5E-852A-AA90CC306E94}"/>
              </a:ext>
            </a:extLst>
          </p:cNvPr>
          <p:cNvGrpSpPr/>
          <p:nvPr/>
        </p:nvGrpSpPr>
        <p:grpSpPr>
          <a:xfrm>
            <a:off x="1187427" y="5155972"/>
            <a:ext cx="1051553" cy="1051553"/>
            <a:chOff x="509286" y="335666"/>
            <a:chExt cx="2802438" cy="2802438"/>
          </a:xfrm>
          <a:solidFill>
            <a:srgbClr val="FB8803"/>
          </a:solidFill>
        </p:grpSpPr>
        <p:sp>
          <p:nvSpPr>
            <p:cNvPr id="6" name="任意多边形: 形状 5">
              <a:extLst>
                <a:ext uri="{FF2B5EF4-FFF2-40B4-BE49-F238E27FC236}">
                  <a16:creationId xmlns:a16="http://schemas.microsoft.com/office/drawing/2014/main" xmlns="" id="{5C1CF310-6927-4B15-9D88-66B12248EB9E}"/>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 name="任意多边形: 形状 6">
              <a:extLst>
                <a:ext uri="{FF2B5EF4-FFF2-40B4-BE49-F238E27FC236}">
                  <a16:creationId xmlns:a16="http://schemas.microsoft.com/office/drawing/2014/main" xmlns="" id="{1D332C9E-7913-4D7F-9A07-7231176D5C6F}"/>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 name="任意多边形: 形状 7">
              <a:extLst>
                <a:ext uri="{FF2B5EF4-FFF2-40B4-BE49-F238E27FC236}">
                  <a16:creationId xmlns:a16="http://schemas.microsoft.com/office/drawing/2014/main" xmlns="" id="{80424C4A-9205-423A-B7C2-8C0BBEAD1D5C}"/>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9" name="任意多边形: 形状 8">
              <a:extLst>
                <a:ext uri="{FF2B5EF4-FFF2-40B4-BE49-F238E27FC236}">
                  <a16:creationId xmlns:a16="http://schemas.microsoft.com/office/drawing/2014/main" xmlns="" id="{F54B429E-5454-463B-999C-84B15E45B09C}"/>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0" name="任意多边形: 形状 9">
              <a:extLst>
                <a:ext uri="{FF2B5EF4-FFF2-40B4-BE49-F238E27FC236}">
                  <a16:creationId xmlns:a16="http://schemas.microsoft.com/office/drawing/2014/main" xmlns="" id="{86FAE2F5-A933-4616-BDEA-E17D8248F166}"/>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1" name="任意多边形: 形状 10">
              <a:extLst>
                <a:ext uri="{FF2B5EF4-FFF2-40B4-BE49-F238E27FC236}">
                  <a16:creationId xmlns:a16="http://schemas.microsoft.com/office/drawing/2014/main" xmlns="" id="{F54A132E-405B-442B-9D1B-9155248BBE9F}"/>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2" name="任意多边形: 形状 11">
              <a:extLst>
                <a:ext uri="{FF2B5EF4-FFF2-40B4-BE49-F238E27FC236}">
                  <a16:creationId xmlns:a16="http://schemas.microsoft.com/office/drawing/2014/main" xmlns="" id="{212E7FBC-F8EA-4C41-BC1B-4BD8F5941123}"/>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3" name="任意多边形: 形状 12">
              <a:extLst>
                <a:ext uri="{FF2B5EF4-FFF2-40B4-BE49-F238E27FC236}">
                  <a16:creationId xmlns:a16="http://schemas.microsoft.com/office/drawing/2014/main" xmlns="" id="{8E5098F5-AB31-476E-81CD-9E4AE806685F}"/>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4" name="任意多边形: 形状 13">
              <a:extLst>
                <a:ext uri="{FF2B5EF4-FFF2-40B4-BE49-F238E27FC236}">
                  <a16:creationId xmlns:a16="http://schemas.microsoft.com/office/drawing/2014/main" xmlns="" id="{ED6F7B7F-6FC9-45A7-B128-C33301FF2250}"/>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5" name="任意多边形: 形状 14">
              <a:extLst>
                <a:ext uri="{FF2B5EF4-FFF2-40B4-BE49-F238E27FC236}">
                  <a16:creationId xmlns:a16="http://schemas.microsoft.com/office/drawing/2014/main" xmlns="" id="{41728BBC-3DF6-449D-A624-4943312DE7E6}"/>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6" name="任意多边形: 形状 15">
              <a:extLst>
                <a:ext uri="{FF2B5EF4-FFF2-40B4-BE49-F238E27FC236}">
                  <a16:creationId xmlns:a16="http://schemas.microsoft.com/office/drawing/2014/main" xmlns="" id="{16A47807-AC07-419D-A4D9-DC70617B20DF}"/>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7" name="任意多边形: 形状 16">
              <a:extLst>
                <a:ext uri="{FF2B5EF4-FFF2-40B4-BE49-F238E27FC236}">
                  <a16:creationId xmlns:a16="http://schemas.microsoft.com/office/drawing/2014/main" xmlns="" id="{4FC8AF1B-1707-4AD0-952F-18A523BF3930}"/>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8" name="任意多边形: 形状 17">
              <a:extLst>
                <a:ext uri="{FF2B5EF4-FFF2-40B4-BE49-F238E27FC236}">
                  <a16:creationId xmlns:a16="http://schemas.microsoft.com/office/drawing/2014/main" xmlns="" id="{73B51F53-10C7-4E12-B5C9-4244E39E6C4C}"/>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9" name="任意多边形: 形状 18">
              <a:extLst>
                <a:ext uri="{FF2B5EF4-FFF2-40B4-BE49-F238E27FC236}">
                  <a16:creationId xmlns:a16="http://schemas.microsoft.com/office/drawing/2014/main" xmlns="" id="{7C6A3AFC-D4DB-40DB-A098-544CE87CEBC5}"/>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0" name="任意多边形: 形状 19">
              <a:extLst>
                <a:ext uri="{FF2B5EF4-FFF2-40B4-BE49-F238E27FC236}">
                  <a16:creationId xmlns:a16="http://schemas.microsoft.com/office/drawing/2014/main" xmlns="" id="{EEB3EDA9-00FB-4282-B082-CA76A2E2A03A}"/>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1" name="任意多边形: 形状 20">
              <a:extLst>
                <a:ext uri="{FF2B5EF4-FFF2-40B4-BE49-F238E27FC236}">
                  <a16:creationId xmlns:a16="http://schemas.microsoft.com/office/drawing/2014/main" xmlns="" id="{8367B312-5D64-47C4-910B-6723B4671B3A}"/>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2" name="任意多边形: 形状 21">
              <a:extLst>
                <a:ext uri="{FF2B5EF4-FFF2-40B4-BE49-F238E27FC236}">
                  <a16:creationId xmlns:a16="http://schemas.microsoft.com/office/drawing/2014/main" xmlns="" id="{31A3E3A3-1619-490C-BC9E-156DA76D06D1}"/>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23" name="组合 22">
            <a:extLst>
              <a:ext uri="{FF2B5EF4-FFF2-40B4-BE49-F238E27FC236}">
                <a16:creationId xmlns:a16="http://schemas.microsoft.com/office/drawing/2014/main" xmlns="" id="{1B91AA50-D12A-4E1A-80E0-8BC2E8355905}"/>
              </a:ext>
            </a:extLst>
          </p:cNvPr>
          <p:cNvGrpSpPr/>
          <p:nvPr/>
        </p:nvGrpSpPr>
        <p:grpSpPr>
          <a:xfrm>
            <a:off x="3567158" y="389455"/>
            <a:ext cx="3923816" cy="1481559"/>
            <a:chOff x="7778187" y="5039770"/>
            <a:chExt cx="3923816" cy="1481559"/>
          </a:xfrm>
          <a:solidFill>
            <a:srgbClr val="FB8803"/>
          </a:solidFill>
        </p:grpSpPr>
        <p:grpSp>
          <p:nvGrpSpPr>
            <p:cNvPr id="24" name="组合 23">
              <a:extLst>
                <a:ext uri="{FF2B5EF4-FFF2-40B4-BE49-F238E27FC236}">
                  <a16:creationId xmlns:a16="http://schemas.microsoft.com/office/drawing/2014/main" xmlns="" id="{235C8AAF-10C7-4435-AC5F-E36BC1739968}"/>
                </a:ext>
              </a:extLst>
            </p:cNvPr>
            <p:cNvGrpSpPr/>
            <p:nvPr/>
          </p:nvGrpSpPr>
          <p:grpSpPr>
            <a:xfrm>
              <a:off x="7778187" y="5353572"/>
              <a:ext cx="3923816" cy="69448"/>
              <a:chOff x="4722471" y="-474562"/>
              <a:chExt cx="3923816" cy="69448"/>
            </a:xfrm>
            <a:grpFill/>
          </p:grpSpPr>
          <p:sp>
            <p:nvSpPr>
              <p:cNvPr id="232" name="椭圆 231">
                <a:extLst>
                  <a:ext uri="{FF2B5EF4-FFF2-40B4-BE49-F238E27FC236}">
                    <a16:creationId xmlns:a16="http://schemas.microsoft.com/office/drawing/2014/main" xmlns="" id="{FCA8ECBA-064A-447C-833E-37293D78FA6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3" name="椭圆 232">
                <a:extLst>
                  <a:ext uri="{FF2B5EF4-FFF2-40B4-BE49-F238E27FC236}">
                    <a16:creationId xmlns:a16="http://schemas.microsoft.com/office/drawing/2014/main" xmlns="" id="{251E6881-1E69-4F2D-9163-F6D14E6855C2}"/>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4" name="椭圆 233">
                <a:extLst>
                  <a:ext uri="{FF2B5EF4-FFF2-40B4-BE49-F238E27FC236}">
                    <a16:creationId xmlns:a16="http://schemas.microsoft.com/office/drawing/2014/main" xmlns="" id="{4EBE99C0-9076-4B89-8361-BF6155C73CA6}"/>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5" name="椭圆 234">
                <a:extLst>
                  <a:ext uri="{FF2B5EF4-FFF2-40B4-BE49-F238E27FC236}">
                    <a16:creationId xmlns:a16="http://schemas.microsoft.com/office/drawing/2014/main" xmlns="" id="{9F24F3FF-B1EF-4712-9DC4-1D323BB9CA4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6" name="椭圆 235">
                <a:extLst>
                  <a:ext uri="{FF2B5EF4-FFF2-40B4-BE49-F238E27FC236}">
                    <a16:creationId xmlns:a16="http://schemas.microsoft.com/office/drawing/2014/main" xmlns="" id="{74730351-01F3-404E-AE2D-0C73A284EFF1}"/>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7" name="椭圆 236">
                <a:extLst>
                  <a:ext uri="{FF2B5EF4-FFF2-40B4-BE49-F238E27FC236}">
                    <a16:creationId xmlns:a16="http://schemas.microsoft.com/office/drawing/2014/main" xmlns="" id="{D274BDC9-0856-406D-B58F-A473B89A5E43}"/>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8" name="椭圆 237">
                <a:extLst>
                  <a:ext uri="{FF2B5EF4-FFF2-40B4-BE49-F238E27FC236}">
                    <a16:creationId xmlns:a16="http://schemas.microsoft.com/office/drawing/2014/main" xmlns="" id="{270ED47E-4EB8-4536-9A2B-7FDD7C3C907E}"/>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9" name="椭圆 238">
                <a:extLst>
                  <a:ext uri="{FF2B5EF4-FFF2-40B4-BE49-F238E27FC236}">
                    <a16:creationId xmlns:a16="http://schemas.microsoft.com/office/drawing/2014/main" xmlns="" id="{7256E183-E8A6-4C1E-A1EA-F12D1A63EBC6}"/>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0" name="椭圆 239">
                <a:extLst>
                  <a:ext uri="{FF2B5EF4-FFF2-40B4-BE49-F238E27FC236}">
                    <a16:creationId xmlns:a16="http://schemas.microsoft.com/office/drawing/2014/main" xmlns="" id="{3676BAD1-82CA-473C-A13C-88A41B3A4E33}"/>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1" name="椭圆 240">
                <a:extLst>
                  <a:ext uri="{FF2B5EF4-FFF2-40B4-BE49-F238E27FC236}">
                    <a16:creationId xmlns:a16="http://schemas.microsoft.com/office/drawing/2014/main" xmlns="" id="{81AE2F73-754A-48D9-9430-17A9A862356C}"/>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2" name="椭圆 241">
                <a:extLst>
                  <a:ext uri="{FF2B5EF4-FFF2-40B4-BE49-F238E27FC236}">
                    <a16:creationId xmlns:a16="http://schemas.microsoft.com/office/drawing/2014/main" xmlns="" id="{5C4ED73E-1E9D-473C-AF5A-D7496D8172B3}"/>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3" name="椭圆 242">
                <a:extLst>
                  <a:ext uri="{FF2B5EF4-FFF2-40B4-BE49-F238E27FC236}">
                    <a16:creationId xmlns:a16="http://schemas.microsoft.com/office/drawing/2014/main" xmlns="" id="{35D94522-00B7-4441-A47A-C504CA725858}"/>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4" name="椭圆 243">
                <a:extLst>
                  <a:ext uri="{FF2B5EF4-FFF2-40B4-BE49-F238E27FC236}">
                    <a16:creationId xmlns:a16="http://schemas.microsoft.com/office/drawing/2014/main" xmlns="" id="{FCBC68A5-CE71-4739-8037-C388D4A145C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5" name="椭圆 244">
                <a:extLst>
                  <a:ext uri="{FF2B5EF4-FFF2-40B4-BE49-F238E27FC236}">
                    <a16:creationId xmlns:a16="http://schemas.microsoft.com/office/drawing/2014/main" xmlns="" id="{464C9CD7-DAF5-44EB-9FE5-418B8B820C6E}"/>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6" name="椭圆 245">
                <a:extLst>
                  <a:ext uri="{FF2B5EF4-FFF2-40B4-BE49-F238E27FC236}">
                    <a16:creationId xmlns:a16="http://schemas.microsoft.com/office/drawing/2014/main" xmlns="" id="{0661DAB8-DA1C-4A07-85C1-E0C22768B73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7" name="椭圆 246">
                <a:extLst>
                  <a:ext uri="{FF2B5EF4-FFF2-40B4-BE49-F238E27FC236}">
                    <a16:creationId xmlns:a16="http://schemas.microsoft.com/office/drawing/2014/main" xmlns="" id="{BBA60A0F-3E14-4998-B5B5-8685087CC39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8" name="椭圆 247">
                <a:extLst>
                  <a:ext uri="{FF2B5EF4-FFF2-40B4-BE49-F238E27FC236}">
                    <a16:creationId xmlns:a16="http://schemas.microsoft.com/office/drawing/2014/main" xmlns="" id="{6FAE21F2-CEFA-425E-AE13-0619A4FE4B0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9" name="椭圆 248">
                <a:extLst>
                  <a:ext uri="{FF2B5EF4-FFF2-40B4-BE49-F238E27FC236}">
                    <a16:creationId xmlns:a16="http://schemas.microsoft.com/office/drawing/2014/main" xmlns="" id="{F1D6FCAD-1CFD-4902-A422-F3573535E307}"/>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0" name="椭圆 249">
                <a:extLst>
                  <a:ext uri="{FF2B5EF4-FFF2-40B4-BE49-F238E27FC236}">
                    <a16:creationId xmlns:a16="http://schemas.microsoft.com/office/drawing/2014/main" xmlns="" id="{1AE59217-D48B-4AEE-95F7-F7F24105ED52}"/>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1" name="椭圆 250">
                <a:extLst>
                  <a:ext uri="{FF2B5EF4-FFF2-40B4-BE49-F238E27FC236}">
                    <a16:creationId xmlns:a16="http://schemas.microsoft.com/office/drawing/2014/main" xmlns="" id="{0D78CB60-A1FD-4ED9-B513-49D561B5A437}"/>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2" name="椭圆 251">
                <a:extLst>
                  <a:ext uri="{FF2B5EF4-FFF2-40B4-BE49-F238E27FC236}">
                    <a16:creationId xmlns:a16="http://schemas.microsoft.com/office/drawing/2014/main" xmlns="" id="{02DBD56B-D6FF-4494-81B3-318A65AB77AD}"/>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3" name="椭圆 252">
                <a:extLst>
                  <a:ext uri="{FF2B5EF4-FFF2-40B4-BE49-F238E27FC236}">
                    <a16:creationId xmlns:a16="http://schemas.microsoft.com/office/drawing/2014/main" xmlns="" id="{3EF78460-EAA7-440F-8C9E-45EAD5A10BF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5" name="组合 24">
              <a:extLst>
                <a:ext uri="{FF2B5EF4-FFF2-40B4-BE49-F238E27FC236}">
                  <a16:creationId xmlns:a16="http://schemas.microsoft.com/office/drawing/2014/main" xmlns="" id="{EC199611-DEF7-44AC-BA7B-823C9B9C68AB}"/>
                </a:ext>
              </a:extLst>
            </p:cNvPr>
            <p:cNvGrpSpPr/>
            <p:nvPr/>
          </p:nvGrpSpPr>
          <p:grpSpPr>
            <a:xfrm>
              <a:off x="7778187" y="6138077"/>
              <a:ext cx="3923816" cy="69448"/>
              <a:chOff x="4722471" y="-474562"/>
              <a:chExt cx="3923816" cy="69448"/>
            </a:xfrm>
            <a:grpFill/>
          </p:grpSpPr>
          <p:sp>
            <p:nvSpPr>
              <p:cNvPr id="210" name="椭圆 209">
                <a:extLst>
                  <a:ext uri="{FF2B5EF4-FFF2-40B4-BE49-F238E27FC236}">
                    <a16:creationId xmlns:a16="http://schemas.microsoft.com/office/drawing/2014/main" xmlns="" id="{F6947FE3-122E-4494-B550-3FADA90BB6F9}"/>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1" name="椭圆 210">
                <a:extLst>
                  <a:ext uri="{FF2B5EF4-FFF2-40B4-BE49-F238E27FC236}">
                    <a16:creationId xmlns:a16="http://schemas.microsoft.com/office/drawing/2014/main" xmlns="" id="{ECFDA259-FC71-4732-B073-AF14F94E7D14}"/>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2" name="椭圆 211">
                <a:extLst>
                  <a:ext uri="{FF2B5EF4-FFF2-40B4-BE49-F238E27FC236}">
                    <a16:creationId xmlns:a16="http://schemas.microsoft.com/office/drawing/2014/main" xmlns="" id="{CD5006D1-2A90-415B-9D10-D0E69CDCEAC5}"/>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3" name="椭圆 212">
                <a:extLst>
                  <a:ext uri="{FF2B5EF4-FFF2-40B4-BE49-F238E27FC236}">
                    <a16:creationId xmlns:a16="http://schemas.microsoft.com/office/drawing/2014/main" xmlns="" id="{D2D424B9-5CCE-42D3-80DB-8D3CF27400C4}"/>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4" name="椭圆 213">
                <a:extLst>
                  <a:ext uri="{FF2B5EF4-FFF2-40B4-BE49-F238E27FC236}">
                    <a16:creationId xmlns:a16="http://schemas.microsoft.com/office/drawing/2014/main" xmlns="" id="{707BEE0D-5A46-4C10-A873-4DE7DB84D98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5" name="椭圆 214">
                <a:extLst>
                  <a:ext uri="{FF2B5EF4-FFF2-40B4-BE49-F238E27FC236}">
                    <a16:creationId xmlns:a16="http://schemas.microsoft.com/office/drawing/2014/main" xmlns="" id="{2C44B6B5-BE5D-4D14-8AF1-828D980590E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6" name="椭圆 215">
                <a:extLst>
                  <a:ext uri="{FF2B5EF4-FFF2-40B4-BE49-F238E27FC236}">
                    <a16:creationId xmlns:a16="http://schemas.microsoft.com/office/drawing/2014/main" xmlns="" id="{9281D9CC-1585-40B7-86E3-2C9D286BE48E}"/>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7" name="椭圆 216">
                <a:extLst>
                  <a:ext uri="{FF2B5EF4-FFF2-40B4-BE49-F238E27FC236}">
                    <a16:creationId xmlns:a16="http://schemas.microsoft.com/office/drawing/2014/main" xmlns="" id="{27613B2B-7E12-4FA0-BDD9-C22DC62539CE}"/>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8" name="椭圆 217">
                <a:extLst>
                  <a:ext uri="{FF2B5EF4-FFF2-40B4-BE49-F238E27FC236}">
                    <a16:creationId xmlns:a16="http://schemas.microsoft.com/office/drawing/2014/main" xmlns="" id="{73D66536-A579-4352-86E2-2FED5233B121}"/>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9" name="椭圆 218">
                <a:extLst>
                  <a:ext uri="{FF2B5EF4-FFF2-40B4-BE49-F238E27FC236}">
                    <a16:creationId xmlns:a16="http://schemas.microsoft.com/office/drawing/2014/main" xmlns="" id="{B729D329-5A77-4CCD-ABE1-161CBCA9129D}"/>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0" name="椭圆 219">
                <a:extLst>
                  <a:ext uri="{FF2B5EF4-FFF2-40B4-BE49-F238E27FC236}">
                    <a16:creationId xmlns:a16="http://schemas.microsoft.com/office/drawing/2014/main" xmlns="" id="{0FB9182F-4B03-4281-A40F-899DC685A2B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1" name="椭圆 220">
                <a:extLst>
                  <a:ext uri="{FF2B5EF4-FFF2-40B4-BE49-F238E27FC236}">
                    <a16:creationId xmlns:a16="http://schemas.microsoft.com/office/drawing/2014/main" xmlns="" id="{E995D26F-1732-41BD-9720-F09604646975}"/>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2" name="椭圆 221">
                <a:extLst>
                  <a:ext uri="{FF2B5EF4-FFF2-40B4-BE49-F238E27FC236}">
                    <a16:creationId xmlns:a16="http://schemas.microsoft.com/office/drawing/2014/main" xmlns="" id="{1817D42E-8F3C-48E7-B972-6C7B00239D0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3" name="椭圆 222">
                <a:extLst>
                  <a:ext uri="{FF2B5EF4-FFF2-40B4-BE49-F238E27FC236}">
                    <a16:creationId xmlns:a16="http://schemas.microsoft.com/office/drawing/2014/main" xmlns="" id="{3EBDE1E6-9379-4900-9FAB-3DD773F5C614}"/>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4" name="椭圆 223">
                <a:extLst>
                  <a:ext uri="{FF2B5EF4-FFF2-40B4-BE49-F238E27FC236}">
                    <a16:creationId xmlns:a16="http://schemas.microsoft.com/office/drawing/2014/main" xmlns="" id="{E2BDA210-1F78-49AE-8AA2-5D5482EDF793}"/>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5" name="椭圆 224">
                <a:extLst>
                  <a:ext uri="{FF2B5EF4-FFF2-40B4-BE49-F238E27FC236}">
                    <a16:creationId xmlns:a16="http://schemas.microsoft.com/office/drawing/2014/main" xmlns="" id="{CAC5DF1F-4C21-4644-8330-8B0C228CDADC}"/>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6" name="椭圆 225">
                <a:extLst>
                  <a:ext uri="{FF2B5EF4-FFF2-40B4-BE49-F238E27FC236}">
                    <a16:creationId xmlns:a16="http://schemas.microsoft.com/office/drawing/2014/main" xmlns="" id="{EB36249B-B1C1-4198-917A-17E501EDDFB7}"/>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7" name="椭圆 226">
                <a:extLst>
                  <a:ext uri="{FF2B5EF4-FFF2-40B4-BE49-F238E27FC236}">
                    <a16:creationId xmlns:a16="http://schemas.microsoft.com/office/drawing/2014/main" xmlns="" id="{23511A2F-1CD1-4FDF-9BD7-4F5455C5D8EE}"/>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8" name="椭圆 227">
                <a:extLst>
                  <a:ext uri="{FF2B5EF4-FFF2-40B4-BE49-F238E27FC236}">
                    <a16:creationId xmlns:a16="http://schemas.microsoft.com/office/drawing/2014/main" xmlns="" id="{A6E527E2-EF03-402C-9A84-8D468D9B8496}"/>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9" name="椭圆 228">
                <a:extLst>
                  <a:ext uri="{FF2B5EF4-FFF2-40B4-BE49-F238E27FC236}">
                    <a16:creationId xmlns:a16="http://schemas.microsoft.com/office/drawing/2014/main" xmlns="" id="{BA769F71-660E-4127-B0EE-A89FFF511AC0}"/>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0" name="椭圆 229">
                <a:extLst>
                  <a:ext uri="{FF2B5EF4-FFF2-40B4-BE49-F238E27FC236}">
                    <a16:creationId xmlns:a16="http://schemas.microsoft.com/office/drawing/2014/main" xmlns="" id="{0F171241-D396-4584-A9A5-39180BEA09C4}"/>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1" name="椭圆 230">
                <a:extLst>
                  <a:ext uri="{FF2B5EF4-FFF2-40B4-BE49-F238E27FC236}">
                    <a16:creationId xmlns:a16="http://schemas.microsoft.com/office/drawing/2014/main" xmlns="" id="{133F4691-5F7F-4D88-AF1E-EF69B04C480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6" name="组合 25">
              <a:extLst>
                <a:ext uri="{FF2B5EF4-FFF2-40B4-BE49-F238E27FC236}">
                  <a16:creationId xmlns:a16="http://schemas.microsoft.com/office/drawing/2014/main" xmlns="" id="{CEB13EC2-7213-40A5-A4C5-7F3770DC8E99}"/>
                </a:ext>
              </a:extLst>
            </p:cNvPr>
            <p:cNvGrpSpPr/>
            <p:nvPr/>
          </p:nvGrpSpPr>
          <p:grpSpPr>
            <a:xfrm>
              <a:off x="7778187" y="5039770"/>
              <a:ext cx="3923816" cy="69448"/>
              <a:chOff x="4722471" y="-474562"/>
              <a:chExt cx="3923816" cy="69448"/>
            </a:xfrm>
            <a:grpFill/>
          </p:grpSpPr>
          <p:sp>
            <p:nvSpPr>
              <p:cNvPr id="188" name="椭圆 187">
                <a:extLst>
                  <a:ext uri="{FF2B5EF4-FFF2-40B4-BE49-F238E27FC236}">
                    <a16:creationId xmlns:a16="http://schemas.microsoft.com/office/drawing/2014/main" xmlns="" id="{1DF26DE0-448A-42D3-87CB-789543E0DC1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9" name="椭圆 188">
                <a:extLst>
                  <a:ext uri="{FF2B5EF4-FFF2-40B4-BE49-F238E27FC236}">
                    <a16:creationId xmlns:a16="http://schemas.microsoft.com/office/drawing/2014/main" xmlns="" id="{B14360C1-E1CD-4817-BBEA-CD07340EE84A}"/>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0" name="椭圆 189">
                <a:extLst>
                  <a:ext uri="{FF2B5EF4-FFF2-40B4-BE49-F238E27FC236}">
                    <a16:creationId xmlns:a16="http://schemas.microsoft.com/office/drawing/2014/main" xmlns="" id="{DE86158D-B8BE-4521-B682-3C1C6B24CF1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1" name="椭圆 190">
                <a:extLst>
                  <a:ext uri="{FF2B5EF4-FFF2-40B4-BE49-F238E27FC236}">
                    <a16:creationId xmlns:a16="http://schemas.microsoft.com/office/drawing/2014/main" xmlns="" id="{18A4492D-DAB9-45D5-A533-F78729FD302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2" name="椭圆 191">
                <a:extLst>
                  <a:ext uri="{FF2B5EF4-FFF2-40B4-BE49-F238E27FC236}">
                    <a16:creationId xmlns:a16="http://schemas.microsoft.com/office/drawing/2014/main" xmlns="" id="{77A1D90E-FE61-418E-BDE5-FAD909189E7F}"/>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3" name="椭圆 192">
                <a:extLst>
                  <a:ext uri="{FF2B5EF4-FFF2-40B4-BE49-F238E27FC236}">
                    <a16:creationId xmlns:a16="http://schemas.microsoft.com/office/drawing/2014/main" xmlns="" id="{3B6B42CC-1DB0-43EC-97C3-3D9893CE06E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4" name="椭圆 193">
                <a:extLst>
                  <a:ext uri="{FF2B5EF4-FFF2-40B4-BE49-F238E27FC236}">
                    <a16:creationId xmlns:a16="http://schemas.microsoft.com/office/drawing/2014/main" xmlns="" id="{5EAE0497-0582-4432-A94D-EA7022E664E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5" name="椭圆 194">
                <a:extLst>
                  <a:ext uri="{FF2B5EF4-FFF2-40B4-BE49-F238E27FC236}">
                    <a16:creationId xmlns:a16="http://schemas.microsoft.com/office/drawing/2014/main" xmlns="" id="{5F183AE3-C136-4505-BCDA-84F7F28CE80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6" name="椭圆 195">
                <a:extLst>
                  <a:ext uri="{FF2B5EF4-FFF2-40B4-BE49-F238E27FC236}">
                    <a16:creationId xmlns:a16="http://schemas.microsoft.com/office/drawing/2014/main" xmlns="" id="{656EFA1E-BA5F-4EE2-9288-E6527B92575F}"/>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7" name="椭圆 196">
                <a:extLst>
                  <a:ext uri="{FF2B5EF4-FFF2-40B4-BE49-F238E27FC236}">
                    <a16:creationId xmlns:a16="http://schemas.microsoft.com/office/drawing/2014/main" xmlns="" id="{149FFA98-1610-415D-855D-EE8FC177CB77}"/>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8" name="椭圆 197">
                <a:extLst>
                  <a:ext uri="{FF2B5EF4-FFF2-40B4-BE49-F238E27FC236}">
                    <a16:creationId xmlns:a16="http://schemas.microsoft.com/office/drawing/2014/main" xmlns="" id="{C696C839-08A0-4F46-B34F-E9760F82ED66}"/>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9" name="椭圆 198">
                <a:extLst>
                  <a:ext uri="{FF2B5EF4-FFF2-40B4-BE49-F238E27FC236}">
                    <a16:creationId xmlns:a16="http://schemas.microsoft.com/office/drawing/2014/main" xmlns="" id="{78E9C45C-2D15-4EEE-AFE7-3B4F7BD71505}"/>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0" name="椭圆 199">
                <a:extLst>
                  <a:ext uri="{FF2B5EF4-FFF2-40B4-BE49-F238E27FC236}">
                    <a16:creationId xmlns:a16="http://schemas.microsoft.com/office/drawing/2014/main" xmlns="" id="{BD2234A7-4977-4D69-8AF4-E18A0698B7FE}"/>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1" name="椭圆 200">
                <a:extLst>
                  <a:ext uri="{FF2B5EF4-FFF2-40B4-BE49-F238E27FC236}">
                    <a16:creationId xmlns:a16="http://schemas.microsoft.com/office/drawing/2014/main" xmlns="" id="{46F5FDA7-6E65-49B7-A938-426EC456725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2" name="椭圆 201">
                <a:extLst>
                  <a:ext uri="{FF2B5EF4-FFF2-40B4-BE49-F238E27FC236}">
                    <a16:creationId xmlns:a16="http://schemas.microsoft.com/office/drawing/2014/main" xmlns="" id="{C1925871-B23E-4EA7-8AFB-E9C4EF24DDB8}"/>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3" name="椭圆 202">
                <a:extLst>
                  <a:ext uri="{FF2B5EF4-FFF2-40B4-BE49-F238E27FC236}">
                    <a16:creationId xmlns:a16="http://schemas.microsoft.com/office/drawing/2014/main" xmlns="" id="{421C7034-B4EC-4939-828C-A5F433E49C0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4" name="椭圆 203">
                <a:extLst>
                  <a:ext uri="{FF2B5EF4-FFF2-40B4-BE49-F238E27FC236}">
                    <a16:creationId xmlns:a16="http://schemas.microsoft.com/office/drawing/2014/main" xmlns="" id="{AE1252C2-20FD-4786-B322-03A67F10459E}"/>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5" name="椭圆 204">
                <a:extLst>
                  <a:ext uri="{FF2B5EF4-FFF2-40B4-BE49-F238E27FC236}">
                    <a16:creationId xmlns:a16="http://schemas.microsoft.com/office/drawing/2014/main" xmlns="" id="{5F9987A4-2255-4F1F-AE69-8AAB98BC417B}"/>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6" name="椭圆 205">
                <a:extLst>
                  <a:ext uri="{FF2B5EF4-FFF2-40B4-BE49-F238E27FC236}">
                    <a16:creationId xmlns:a16="http://schemas.microsoft.com/office/drawing/2014/main" xmlns="" id="{3B87B465-D30D-4C3F-A105-4EEFEF37CF0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7" name="椭圆 206">
                <a:extLst>
                  <a:ext uri="{FF2B5EF4-FFF2-40B4-BE49-F238E27FC236}">
                    <a16:creationId xmlns:a16="http://schemas.microsoft.com/office/drawing/2014/main" xmlns="" id="{AC05B3EA-5C8A-4965-98A6-16C1656BB83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8" name="椭圆 207">
                <a:extLst>
                  <a:ext uri="{FF2B5EF4-FFF2-40B4-BE49-F238E27FC236}">
                    <a16:creationId xmlns:a16="http://schemas.microsoft.com/office/drawing/2014/main" xmlns="" id="{C855B7C9-E856-4D7C-BD8E-4A0FE71C02A4}"/>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9" name="椭圆 208">
                <a:extLst>
                  <a:ext uri="{FF2B5EF4-FFF2-40B4-BE49-F238E27FC236}">
                    <a16:creationId xmlns:a16="http://schemas.microsoft.com/office/drawing/2014/main" xmlns="" id="{DEA6EF40-CED4-4DD2-8E23-D3183A19493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7" name="组合 26">
              <a:extLst>
                <a:ext uri="{FF2B5EF4-FFF2-40B4-BE49-F238E27FC236}">
                  <a16:creationId xmlns:a16="http://schemas.microsoft.com/office/drawing/2014/main" xmlns="" id="{8B78FE33-9C10-48FF-83DA-D892F5F6D79B}"/>
                </a:ext>
              </a:extLst>
            </p:cNvPr>
            <p:cNvGrpSpPr/>
            <p:nvPr/>
          </p:nvGrpSpPr>
          <p:grpSpPr>
            <a:xfrm>
              <a:off x="7778187" y="5667374"/>
              <a:ext cx="3923816" cy="69448"/>
              <a:chOff x="4722471" y="-474562"/>
              <a:chExt cx="3923816" cy="69448"/>
            </a:xfrm>
            <a:grpFill/>
          </p:grpSpPr>
          <p:sp>
            <p:nvSpPr>
              <p:cNvPr id="166" name="椭圆 165">
                <a:extLst>
                  <a:ext uri="{FF2B5EF4-FFF2-40B4-BE49-F238E27FC236}">
                    <a16:creationId xmlns:a16="http://schemas.microsoft.com/office/drawing/2014/main" xmlns="" id="{E070A464-D573-4D83-BA61-968AA947D889}"/>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7" name="椭圆 166">
                <a:extLst>
                  <a:ext uri="{FF2B5EF4-FFF2-40B4-BE49-F238E27FC236}">
                    <a16:creationId xmlns:a16="http://schemas.microsoft.com/office/drawing/2014/main" xmlns="" id="{AA4EA03F-287F-498C-BEBB-CAB4037E1616}"/>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8" name="椭圆 167">
                <a:extLst>
                  <a:ext uri="{FF2B5EF4-FFF2-40B4-BE49-F238E27FC236}">
                    <a16:creationId xmlns:a16="http://schemas.microsoft.com/office/drawing/2014/main" xmlns="" id="{F079179F-B913-48AD-B44A-17C3A44BC0EB}"/>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9" name="椭圆 168">
                <a:extLst>
                  <a:ext uri="{FF2B5EF4-FFF2-40B4-BE49-F238E27FC236}">
                    <a16:creationId xmlns:a16="http://schemas.microsoft.com/office/drawing/2014/main" xmlns="" id="{4F6563F7-649E-4C83-A7C1-1C5FECBBC4EB}"/>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0" name="椭圆 169">
                <a:extLst>
                  <a:ext uri="{FF2B5EF4-FFF2-40B4-BE49-F238E27FC236}">
                    <a16:creationId xmlns:a16="http://schemas.microsoft.com/office/drawing/2014/main" xmlns="" id="{9A86052B-C5E4-46B2-AF86-98175B84360D}"/>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1" name="椭圆 170">
                <a:extLst>
                  <a:ext uri="{FF2B5EF4-FFF2-40B4-BE49-F238E27FC236}">
                    <a16:creationId xmlns:a16="http://schemas.microsoft.com/office/drawing/2014/main" xmlns="" id="{1A7AE23C-C684-4106-89E6-DD6269DF4F0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2" name="椭圆 171">
                <a:extLst>
                  <a:ext uri="{FF2B5EF4-FFF2-40B4-BE49-F238E27FC236}">
                    <a16:creationId xmlns:a16="http://schemas.microsoft.com/office/drawing/2014/main" xmlns="" id="{325D003C-2FAA-4998-81C7-484C4EDE7868}"/>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3" name="椭圆 172">
                <a:extLst>
                  <a:ext uri="{FF2B5EF4-FFF2-40B4-BE49-F238E27FC236}">
                    <a16:creationId xmlns:a16="http://schemas.microsoft.com/office/drawing/2014/main" xmlns="" id="{7EEC6362-27B7-4FA5-B35C-9AC24DE8113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4" name="椭圆 173">
                <a:extLst>
                  <a:ext uri="{FF2B5EF4-FFF2-40B4-BE49-F238E27FC236}">
                    <a16:creationId xmlns:a16="http://schemas.microsoft.com/office/drawing/2014/main" xmlns="" id="{4893FDA1-6BA3-4B08-9901-05F444CC0E8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5" name="椭圆 174">
                <a:extLst>
                  <a:ext uri="{FF2B5EF4-FFF2-40B4-BE49-F238E27FC236}">
                    <a16:creationId xmlns:a16="http://schemas.microsoft.com/office/drawing/2014/main" xmlns="" id="{E34063AD-9E95-416B-A23E-944DABCA4A4D}"/>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6" name="椭圆 175">
                <a:extLst>
                  <a:ext uri="{FF2B5EF4-FFF2-40B4-BE49-F238E27FC236}">
                    <a16:creationId xmlns:a16="http://schemas.microsoft.com/office/drawing/2014/main" xmlns="" id="{3B18E6B1-1221-488D-A914-374BC5952CC5}"/>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7" name="椭圆 176">
                <a:extLst>
                  <a:ext uri="{FF2B5EF4-FFF2-40B4-BE49-F238E27FC236}">
                    <a16:creationId xmlns:a16="http://schemas.microsoft.com/office/drawing/2014/main" xmlns="" id="{C7A0AE95-0C81-490F-A7CA-66D418953764}"/>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8" name="椭圆 177">
                <a:extLst>
                  <a:ext uri="{FF2B5EF4-FFF2-40B4-BE49-F238E27FC236}">
                    <a16:creationId xmlns:a16="http://schemas.microsoft.com/office/drawing/2014/main" xmlns="" id="{C46BCE13-5866-41E2-8FF4-27D290722216}"/>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9" name="椭圆 178">
                <a:extLst>
                  <a:ext uri="{FF2B5EF4-FFF2-40B4-BE49-F238E27FC236}">
                    <a16:creationId xmlns:a16="http://schemas.microsoft.com/office/drawing/2014/main" xmlns="" id="{46D2EA08-2DC9-45F0-B380-69CED657BFE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0" name="椭圆 179">
                <a:extLst>
                  <a:ext uri="{FF2B5EF4-FFF2-40B4-BE49-F238E27FC236}">
                    <a16:creationId xmlns:a16="http://schemas.microsoft.com/office/drawing/2014/main" xmlns="" id="{141EF502-3C97-417A-BCD2-9C973B403A2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1" name="椭圆 180">
                <a:extLst>
                  <a:ext uri="{FF2B5EF4-FFF2-40B4-BE49-F238E27FC236}">
                    <a16:creationId xmlns:a16="http://schemas.microsoft.com/office/drawing/2014/main" xmlns="" id="{9E824510-4D1D-40C6-9E0E-7F7E8D35EFE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2" name="椭圆 181">
                <a:extLst>
                  <a:ext uri="{FF2B5EF4-FFF2-40B4-BE49-F238E27FC236}">
                    <a16:creationId xmlns:a16="http://schemas.microsoft.com/office/drawing/2014/main" xmlns="" id="{3603B4E9-F094-420F-A094-1646FD27EB41}"/>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3" name="椭圆 182">
                <a:extLst>
                  <a:ext uri="{FF2B5EF4-FFF2-40B4-BE49-F238E27FC236}">
                    <a16:creationId xmlns:a16="http://schemas.microsoft.com/office/drawing/2014/main" xmlns="" id="{E8070724-8954-4CEA-AD18-73BD12D506F2}"/>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4" name="椭圆 183">
                <a:extLst>
                  <a:ext uri="{FF2B5EF4-FFF2-40B4-BE49-F238E27FC236}">
                    <a16:creationId xmlns:a16="http://schemas.microsoft.com/office/drawing/2014/main" xmlns="" id="{9E68058B-DD9E-47DF-85F7-95DC249B53D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5" name="椭圆 184">
                <a:extLst>
                  <a:ext uri="{FF2B5EF4-FFF2-40B4-BE49-F238E27FC236}">
                    <a16:creationId xmlns:a16="http://schemas.microsoft.com/office/drawing/2014/main" xmlns="" id="{DB2E2D55-4C40-4652-866B-7509E9EF2D5B}"/>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6" name="椭圆 185">
                <a:extLst>
                  <a:ext uri="{FF2B5EF4-FFF2-40B4-BE49-F238E27FC236}">
                    <a16:creationId xmlns:a16="http://schemas.microsoft.com/office/drawing/2014/main" xmlns="" id="{E067CAFE-D153-4E58-8CDB-05BDA96AB51E}"/>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7" name="椭圆 186">
                <a:extLst>
                  <a:ext uri="{FF2B5EF4-FFF2-40B4-BE49-F238E27FC236}">
                    <a16:creationId xmlns:a16="http://schemas.microsoft.com/office/drawing/2014/main" xmlns="" id="{EC65C9EE-0766-42D1-84BD-43DFCD4898FB}"/>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8" name="组合 27">
              <a:extLst>
                <a:ext uri="{FF2B5EF4-FFF2-40B4-BE49-F238E27FC236}">
                  <a16:creationId xmlns:a16="http://schemas.microsoft.com/office/drawing/2014/main" xmlns="" id="{06E32BAF-0613-4EA7-B283-C97B05CF84C3}"/>
                </a:ext>
              </a:extLst>
            </p:cNvPr>
            <p:cNvGrpSpPr/>
            <p:nvPr/>
          </p:nvGrpSpPr>
          <p:grpSpPr>
            <a:xfrm>
              <a:off x="7778187" y="5196671"/>
              <a:ext cx="3923816" cy="69448"/>
              <a:chOff x="4722471" y="-474562"/>
              <a:chExt cx="3923816" cy="69448"/>
            </a:xfrm>
            <a:grpFill/>
          </p:grpSpPr>
          <p:sp>
            <p:nvSpPr>
              <p:cNvPr id="144" name="椭圆 143">
                <a:extLst>
                  <a:ext uri="{FF2B5EF4-FFF2-40B4-BE49-F238E27FC236}">
                    <a16:creationId xmlns:a16="http://schemas.microsoft.com/office/drawing/2014/main" xmlns="" id="{BD3EDC4E-F4F8-4A11-86CE-D5291640D5E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5" name="椭圆 144">
                <a:extLst>
                  <a:ext uri="{FF2B5EF4-FFF2-40B4-BE49-F238E27FC236}">
                    <a16:creationId xmlns:a16="http://schemas.microsoft.com/office/drawing/2014/main" xmlns="" id="{AF8EED74-FF9C-4FEC-990C-00B13375CC0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6" name="椭圆 145">
                <a:extLst>
                  <a:ext uri="{FF2B5EF4-FFF2-40B4-BE49-F238E27FC236}">
                    <a16:creationId xmlns:a16="http://schemas.microsoft.com/office/drawing/2014/main" xmlns="" id="{603187D5-31CF-4106-AA3E-E67F7DAEDC86}"/>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7" name="椭圆 146">
                <a:extLst>
                  <a:ext uri="{FF2B5EF4-FFF2-40B4-BE49-F238E27FC236}">
                    <a16:creationId xmlns:a16="http://schemas.microsoft.com/office/drawing/2014/main" xmlns="" id="{E9EE500A-9E13-4378-853A-793B2B11AACB}"/>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8" name="椭圆 147">
                <a:extLst>
                  <a:ext uri="{FF2B5EF4-FFF2-40B4-BE49-F238E27FC236}">
                    <a16:creationId xmlns:a16="http://schemas.microsoft.com/office/drawing/2014/main" xmlns="" id="{44781A02-759D-48E5-83D1-225F3707690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9" name="椭圆 148">
                <a:extLst>
                  <a:ext uri="{FF2B5EF4-FFF2-40B4-BE49-F238E27FC236}">
                    <a16:creationId xmlns:a16="http://schemas.microsoft.com/office/drawing/2014/main" xmlns="" id="{D8C797ED-3AED-4FEF-8862-9F38DAC065AB}"/>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0" name="椭圆 149">
                <a:extLst>
                  <a:ext uri="{FF2B5EF4-FFF2-40B4-BE49-F238E27FC236}">
                    <a16:creationId xmlns:a16="http://schemas.microsoft.com/office/drawing/2014/main" xmlns="" id="{42B0F1E2-8EC9-4966-A654-3B518BCB376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1" name="椭圆 150">
                <a:extLst>
                  <a:ext uri="{FF2B5EF4-FFF2-40B4-BE49-F238E27FC236}">
                    <a16:creationId xmlns:a16="http://schemas.microsoft.com/office/drawing/2014/main" xmlns="" id="{47978F7D-0C23-456A-AEA9-88FEC34C9F0A}"/>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2" name="椭圆 151">
                <a:extLst>
                  <a:ext uri="{FF2B5EF4-FFF2-40B4-BE49-F238E27FC236}">
                    <a16:creationId xmlns:a16="http://schemas.microsoft.com/office/drawing/2014/main" xmlns="" id="{104F74D6-C0D9-479F-859B-BB6C320CF563}"/>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3" name="椭圆 152">
                <a:extLst>
                  <a:ext uri="{FF2B5EF4-FFF2-40B4-BE49-F238E27FC236}">
                    <a16:creationId xmlns:a16="http://schemas.microsoft.com/office/drawing/2014/main" xmlns="" id="{584DA60D-12F2-4062-BF84-B9124E83C7F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4" name="椭圆 153">
                <a:extLst>
                  <a:ext uri="{FF2B5EF4-FFF2-40B4-BE49-F238E27FC236}">
                    <a16:creationId xmlns:a16="http://schemas.microsoft.com/office/drawing/2014/main" xmlns="" id="{73431E35-A760-4B78-A8DB-1038204949F3}"/>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5" name="椭圆 154">
                <a:extLst>
                  <a:ext uri="{FF2B5EF4-FFF2-40B4-BE49-F238E27FC236}">
                    <a16:creationId xmlns:a16="http://schemas.microsoft.com/office/drawing/2014/main" xmlns="" id="{B0EA5E98-7E06-4CEF-A76C-F8A7DB6FDF31}"/>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6" name="椭圆 155">
                <a:extLst>
                  <a:ext uri="{FF2B5EF4-FFF2-40B4-BE49-F238E27FC236}">
                    <a16:creationId xmlns:a16="http://schemas.microsoft.com/office/drawing/2014/main" xmlns="" id="{8E1B55BD-5C0A-442F-B87A-36C8E299EF5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7" name="椭圆 156">
                <a:extLst>
                  <a:ext uri="{FF2B5EF4-FFF2-40B4-BE49-F238E27FC236}">
                    <a16:creationId xmlns:a16="http://schemas.microsoft.com/office/drawing/2014/main" xmlns="" id="{A6FF8D65-89D6-47D8-91A5-B94C454730B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8" name="椭圆 157">
                <a:extLst>
                  <a:ext uri="{FF2B5EF4-FFF2-40B4-BE49-F238E27FC236}">
                    <a16:creationId xmlns:a16="http://schemas.microsoft.com/office/drawing/2014/main" xmlns="" id="{AE1596A0-75A6-47CA-AA43-C124BC490A90}"/>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9" name="椭圆 158">
                <a:extLst>
                  <a:ext uri="{FF2B5EF4-FFF2-40B4-BE49-F238E27FC236}">
                    <a16:creationId xmlns:a16="http://schemas.microsoft.com/office/drawing/2014/main" xmlns="" id="{F19F52D7-0A67-4451-A6E1-A0B320504396}"/>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0" name="椭圆 159">
                <a:extLst>
                  <a:ext uri="{FF2B5EF4-FFF2-40B4-BE49-F238E27FC236}">
                    <a16:creationId xmlns:a16="http://schemas.microsoft.com/office/drawing/2014/main" xmlns="" id="{EFCAB015-569A-4A47-AF35-B229BB399D9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1" name="椭圆 160">
                <a:extLst>
                  <a:ext uri="{FF2B5EF4-FFF2-40B4-BE49-F238E27FC236}">
                    <a16:creationId xmlns:a16="http://schemas.microsoft.com/office/drawing/2014/main" xmlns="" id="{F4D78C0B-7531-403B-9CCE-1ACF95D0246D}"/>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2" name="椭圆 161">
                <a:extLst>
                  <a:ext uri="{FF2B5EF4-FFF2-40B4-BE49-F238E27FC236}">
                    <a16:creationId xmlns:a16="http://schemas.microsoft.com/office/drawing/2014/main" xmlns="" id="{2D594BA1-B0BF-453C-BBE9-5475CEF0C5E5}"/>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3" name="椭圆 162">
                <a:extLst>
                  <a:ext uri="{FF2B5EF4-FFF2-40B4-BE49-F238E27FC236}">
                    <a16:creationId xmlns:a16="http://schemas.microsoft.com/office/drawing/2014/main" xmlns="" id="{39736099-5922-4010-BDAC-B69C6F15A6A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4" name="椭圆 163">
                <a:extLst>
                  <a:ext uri="{FF2B5EF4-FFF2-40B4-BE49-F238E27FC236}">
                    <a16:creationId xmlns:a16="http://schemas.microsoft.com/office/drawing/2014/main" xmlns="" id="{1D05BC58-D1BE-4047-996D-DBFDE1532E7F}"/>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5" name="椭圆 164">
                <a:extLst>
                  <a:ext uri="{FF2B5EF4-FFF2-40B4-BE49-F238E27FC236}">
                    <a16:creationId xmlns:a16="http://schemas.microsoft.com/office/drawing/2014/main" xmlns="" id="{C0DC1D78-DBED-491A-93AF-092BA1E1E35E}"/>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9" name="组合 28">
              <a:extLst>
                <a:ext uri="{FF2B5EF4-FFF2-40B4-BE49-F238E27FC236}">
                  <a16:creationId xmlns:a16="http://schemas.microsoft.com/office/drawing/2014/main" xmlns="" id="{15DFFFA1-E9DF-460F-AB10-BB9B83A59AAB}"/>
                </a:ext>
              </a:extLst>
            </p:cNvPr>
            <p:cNvGrpSpPr/>
            <p:nvPr/>
          </p:nvGrpSpPr>
          <p:grpSpPr>
            <a:xfrm>
              <a:off x="7778187" y="5981176"/>
              <a:ext cx="3923816" cy="69448"/>
              <a:chOff x="4722471" y="-474562"/>
              <a:chExt cx="3923816" cy="69448"/>
            </a:xfrm>
            <a:grpFill/>
          </p:grpSpPr>
          <p:sp>
            <p:nvSpPr>
              <p:cNvPr id="122" name="椭圆 121">
                <a:extLst>
                  <a:ext uri="{FF2B5EF4-FFF2-40B4-BE49-F238E27FC236}">
                    <a16:creationId xmlns:a16="http://schemas.microsoft.com/office/drawing/2014/main" xmlns="" id="{DF9A67C9-5466-481B-877A-597BBFB327B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3" name="椭圆 122">
                <a:extLst>
                  <a:ext uri="{FF2B5EF4-FFF2-40B4-BE49-F238E27FC236}">
                    <a16:creationId xmlns:a16="http://schemas.microsoft.com/office/drawing/2014/main" xmlns="" id="{A5AAEF23-63A9-45AA-98FE-78F73A72B1EE}"/>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4" name="椭圆 123">
                <a:extLst>
                  <a:ext uri="{FF2B5EF4-FFF2-40B4-BE49-F238E27FC236}">
                    <a16:creationId xmlns:a16="http://schemas.microsoft.com/office/drawing/2014/main" xmlns="" id="{31128BE2-9439-4875-BB46-03C29551652B}"/>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5" name="椭圆 124">
                <a:extLst>
                  <a:ext uri="{FF2B5EF4-FFF2-40B4-BE49-F238E27FC236}">
                    <a16:creationId xmlns:a16="http://schemas.microsoft.com/office/drawing/2014/main" xmlns="" id="{B6B8B2D2-4749-403A-8524-7A2EA1C71A7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6" name="椭圆 125">
                <a:extLst>
                  <a:ext uri="{FF2B5EF4-FFF2-40B4-BE49-F238E27FC236}">
                    <a16:creationId xmlns:a16="http://schemas.microsoft.com/office/drawing/2014/main" xmlns="" id="{78D92E6D-7341-4110-B7F4-11B6CB658349}"/>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7" name="椭圆 126">
                <a:extLst>
                  <a:ext uri="{FF2B5EF4-FFF2-40B4-BE49-F238E27FC236}">
                    <a16:creationId xmlns:a16="http://schemas.microsoft.com/office/drawing/2014/main" xmlns="" id="{CC5F1D9A-A229-4F2B-8522-745CF71D1341}"/>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8" name="椭圆 127">
                <a:extLst>
                  <a:ext uri="{FF2B5EF4-FFF2-40B4-BE49-F238E27FC236}">
                    <a16:creationId xmlns:a16="http://schemas.microsoft.com/office/drawing/2014/main" xmlns="" id="{7A2CF316-6F99-4DA9-91FD-AE4427EEBA0D}"/>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9" name="椭圆 128">
                <a:extLst>
                  <a:ext uri="{FF2B5EF4-FFF2-40B4-BE49-F238E27FC236}">
                    <a16:creationId xmlns:a16="http://schemas.microsoft.com/office/drawing/2014/main" xmlns="" id="{A84A9747-85B8-40AE-A027-D57925B556F0}"/>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0" name="椭圆 129">
                <a:extLst>
                  <a:ext uri="{FF2B5EF4-FFF2-40B4-BE49-F238E27FC236}">
                    <a16:creationId xmlns:a16="http://schemas.microsoft.com/office/drawing/2014/main" xmlns="" id="{14D2FC44-F558-4288-AE35-7DC5F4365401}"/>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椭圆 130">
                <a:extLst>
                  <a:ext uri="{FF2B5EF4-FFF2-40B4-BE49-F238E27FC236}">
                    <a16:creationId xmlns:a16="http://schemas.microsoft.com/office/drawing/2014/main" xmlns="" id="{D592B02B-8FE0-418C-A70E-FA4BAD084AB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2" name="椭圆 131">
                <a:extLst>
                  <a:ext uri="{FF2B5EF4-FFF2-40B4-BE49-F238E27FC236}">
                    <a16:creationId xmlns:a16="http://schemas.microsoft.com/office/drawing/2014/main" xmlns="" id="{6ACEFBDD-718C-4995-AEFE-2EBED8A45B08}"/>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3" name="椭圆 132">
                <a:extLst>
                  <a:ext uri="{FF2B5EF4-FFF2-40B4-BE49-F238E27FC236}">
                    <a16:creationId xmlns:a16="http://schemas.microsoft.com/office/drawing/2014/main" xmlns="" id="{1511C26B-D3F7-4AD3-A683-87435CD20B77}"/>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4" name="椭圆 133">
                <a:extLst>
                  <a:ext uri="{FF2B5EF4-FFF2-40B4-BE49-F238E27FC236}">
                    <a16:creationId xmlns:a16="http://schemas.microsoft.com/office/drawing/2014/main" xmlns="" id="{41828B57-0943-4E29-9431-3F5AF7991352}"/>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椭圆 134">
                <a:extLst>
                  <a:ext uri="{FF2B5EF4-FFF2-40B4-BE49-F238E27FC236}">
                    <a16:creationId xmlns:a16="http://schemas.microsoft.com/office/drawing/2014/main" xmlns="" id="{7DCFF22B-9D21-4873-88CD-4ED9C472411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椭圆 135">
                <a:extLst>
                  <a:ext uri="{FF2B5EF4-FFF2-40B4-BE49-F238E27FC236}">
                    <a16:creationId xmlns:a16="http://schemas.microsoft.com/office/drawing/2014/main" xmlns="" id="{2834FF55-60B1-4016-A4A1-138D52C4A45B}"/>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7" name="椭圆 136">
                <a:extLst>
                  <a:ext uri="{FF2B5EF4-FFF2-40B4-BE49-F238E27FC236}">
                    <a16:creationId xmlns:a16="http://schemas.microsoft.com/office/drawing/2014/main" xmlns="" id="{0EAF7380-E437-47EE-9C5D-3074A0754C6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8" name="椭圆 137">
                <a:extLst>
                  <a:ext uri="{FF2B5EF4-FFF2-40B4-BE49-F238E27FC236}">
                    <a16:creationId xmlns:a16="http://schemas.microsoft.com/office/drawing/2014/main" xmlns="" id="{1E182047-644F-41B3-A8D3-0CE1A0CDE366}"/>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9" name="椭圆 138">
                <a:extLst>
                  <a:ext uri="{FF2B5EF4-FFF2-40B4-BE49-F238E27FC236}">
                    <a16:creationId xmlns:a16="http://schemas.microsoft.com/office/drawing/2014/main" xmlns="" id="{FCB99A97-6BCD-4C84-9883-611728E42E20}"/>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0" name="椭圆 139">
                <a:extLst>
                  <a:ext uri="{FF2B5EF4-FFF2-40B4-BE49-F238E27FC236}">
                    <a16:creationId xmlns:a16="http://schemas.microsoft.com/office/drawing/2014/main" xmlns="" id="{43C46A6C-F7AA-4DC4-A44E-921E0DB6E08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1" name="椭圆 140">
                <a:extLst>
                  <a:ext uri="{FF2B5EF4-FFF2-40B4-BE49-F238E27FC236}">
                    <a16:creationId xmlns:a16="http://schemas.microsoft.com/office/drawing/2014/main" xmlns="" id="{1F274279-FC6E-4EC1-B354-0CCCC9367FDE}"/>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2" name="椭圆 141">
                <a:extLst>
                  <a:ext uri="{FF2B5EF4-FFF2-40B4-BE49-F238E27FC236}">
                    <a16:creationId xmlns:a16="http://schemas.microsoft.com/office/drawing/2014/main" xmlns="" id="{F733A69B-4BD4-4B6C-9DE9-019C995D3AAB}"/>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3" name="椭圆 142">
                <a:extLst>
                  <a:ext uri="{FF2B5EF4-FFF2-40B4-BE49-F238E27FC236}">
                    <a16:creationId xmlns:a16="http://schemas.microsoft.com/office/drawing/2014/main" xmlns="" id="{62543AB3-12DB-4C7D-A7DE-F17A67B203D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0" name="组合 29">
              <a:extLst>
                <a:ext uri="{FF2B5EF4-FFF2-40B4-BE49-F238E27FC236}">
                  <a16:creationId xmlns:a16="http://schemas.microsoft.com/office/drawing/2014/main" xmlns="" id="{61413FB7-9404-466A-A528-D3411D15F81E}"/>
                </a:ext>
              </a:extLst>
            </p:cNvPr>
            <p:cNvGrpSpPr/>
            <p:nvPr/>
          </p:nvGrpSpPr>
          <p:grpSpPr>
            <a:xfrm>
              <a:off x="7778187" y="5510473"/>
              <a:ext cx="3923816" cy="69448"/>
              <a:chOff x="4722471" y="-474562"/>
              <a:chExt cx="3923816" cy="69448"/>
            </a:xfrm>
            <a:grpFill/>
          </p:grpSpPr>
          <p:sp>
            <p:nvSpPr>
              <p:cNvPr id="100" name="椭圆 99">
                <a:extLst>
                  <a:ext uri="{FF2B5EF4-FFF2-40B4-BE49-F238E27FC236}">
                    <a16:creationId xmlns:a16="http://schemas.microsoft.com/office/drawing/2014/main" xmlns="" id="{8762C2D4-8AA1-44E2-AD74-3F65BFCB0E8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1" name="椭圆 100">
                <a:extLst>
                  <a:ext uri="{FF2B5EF4-FFF2-40B4-BE49-F238E27FC236}">
                    <a16:creationId xmlns:a16="http://schemas.microsoft.com/office/drawing/2014/main" xmlns="" id="{D852743D-4387-4636-9CA0-577523BC35A4}"/>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椭圆 101">
                <a:extLst>
                  <a:ext uri="{FF2B5EF4-FFF2-40B4-BE49-F238E27FC236}">
                    <a16:creationId xmlns:a16="http://schemas.microsoft.com/office/drawing/2014/main" xmlns="" id="{501D8BEE-2EC8-470B-ABFE-3251F9A9B97D}"/>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3" name="椭圆 102">
                <a:extLst>
                  <a:ext uri="{FF2B5EF4-FFF2-40B4-BE49-F238E27FC236}">
                    <a16:creationId xmlns:a16="http://schemas.microsoft.com/office/drawing/2014/main" xmlns="" id="{E75EF289-9800-40E3-B31E-4E570EC37698}"/>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椭圆 103">
                <a:extLst>
                  <a:ext uri="{FF2B5EF4-FFF2-40B4-BE49-F238E27FC236}">
                    <a16:creationId xmlns:a16="http://schemas.microsoft.com/office/drawing/2014/main" xmlns="" id="{001AF071-EB30-4778-8832-1B77C619E21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椭圆 104">
                <a:extLst>
                  <a:ext uri="{FF2B5EF4-FFF2-40B4-BE49-F238E27FC236}">
                    <a16:creationId xmlns:a16="http://schemas.microsoft.com/office/drawing/2014/main" xmlns="" id="{5A83C505-1203-4FAC-9C79-A3A02C18421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6" name="椭圆 105">
                <a:extLst>
                  <a:ext uri="{FF2B5EF4-FFF2-40B4-BE49-F238E27FC236}">
                    <a16:creationId xmlns:a16="http://schemas.microsoft.com/office/drawing/2014/main" xmlns="" id="{0443CE40-A8DD-4F9A-805C-0A3A752D9039}"/>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椭圆 106">
                <a:extLst>
                  <a:ext uri="{FF2B5EF4-FFF2-40B4-BE49-F238E27FC236}">
                    <a16:creationId xmlns:a16="http://schemas.microsoft.com/office/drawing/2014/main" xmlns="" id="{EAA85ED4-C087-4009-91AD-4DA302CBCB8B}"/>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8" name="椭圆 107">
                <a:extLst>
                  <a:ext uri="{FF2B5EF4-FFF2-40B4-BE49-F238E27FC236}">
                    <a16:creationId xmlns:a16="http://schemas.microsoft.com/office/drawing/2014/main" xmlns="" id="{8E2C5106-F670-4240-9E19-689102E78BA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9" name="椭圆 108">
                <a:extLst>
                  <a:ext uri="{FF2B5EF4-FFF2-40B4-BE49-F238E27FC236}">
                    <a16:creationId xmlns:a16="http://schemas.microsoft.com/office/drawing/2014/main" xmlns="" id="{4034101B-8627-4ECF-87D6-16DA2FF3F120}"/>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0" name="椭圆 109">
                <a:extLst>
                  <a:ext uri="{FF2B5EF4-FFF2-40B4-BE49-F238E27FC236}">
                    <a16:creationId xmlns:a16="http://schemas.microsoft.com/office/drawing/2014/main" xmlns="" id="{DFBFB8D0-1AFA-4455-8ABE-80F02F54138D}"/>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椭圆 110">
                <a:extLst>
                  <a:ext uri="{FF2B5EF4-FFF2-40B4-BE49-F238E27FC236}">
                    <a16:creationId xmlns:a16="http://schemas.microsoft.com/office/drawing/2014/main" xmlns="" id="{796BD7F8-69EE-4CF3-A953-742BB8C7E220}"/>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椭圆 111">
                <a:extLst>
                  <a:ext uri="{FF2B5EF4-FFF2-40B4-BE49-F238E27FC236}">
                    <a16:creationId xmlns:a16="http://schemas.microsoft.com/office/drawing/2014/main" xmlns="" id="{6D34CDE5-ECAB-4668-8D30-F77752C6B1DB}"/>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3" name="椭圆 112">
                <a:extLst>
                  <a:ext uri="{FF2B5EF4-FFF2-40B4-BE49-F238E27FC236}">
                    <a16:creationId xmlns:a16="http://schemas.microsoft.com/office/drawing/2014/main" xmlns="" id="{71DD1C26-C9DC-47F7-BE58-F4C7A0CF7289}"/>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4" name="椭圆 113">
                <a:extLst>
                  <a:ext uri="{FF2B5EF4-FFF2-40B4-BE49-F238E27FC236}">
                    <a16:creationId xmlns:a16="http://schemas.microsoft.com/office/drawing/2014/main" xmlns="" id="{F2E8573E-8F95-431A-866A-4A4BC22A7CA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5" name="椭圆 114">
                <a:extLst>
                  <a:ext uri="{FF2B5EF4-FFF2-40B4-BE49-F238E27FC236}">
                    <a16:creationId xmlns:a16="http://schemas.microsoft.com/office/drawing/2014/main" xmlns="" id="{829E7CB0-0845-47B4-8CC4-7EC06755D00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6" name="椭圆 115">
                <a:extLst>
                  <a:ext uri="{FF2B5EF4-FFF2-40B4-BE49-F238E27FC236}">
                    <a16:creationId xmlns:a16="http://schemas.microsoft.com/office/drawing/2014/main" xmlns="" id="{01D16472-C4CC-424B-803F-F67A0BAD6064}"/>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7" name="椭圆 116">
                <a:extLst>
                  <a:ext uri="{FF2B5EF4-FFF2-40B4-BE49-F238E27FC236}">
                    <a16:creationId xmlns:a16="http://schemas.microsoft.com/office/drawing/2014/main" xmlns="" id="{2D1DB3F4-4423-458C-8075-4C14B9AEDF12}"/>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椭圆 117">
                <a:extLst>
                  <a:ext uri="{FF2B5EF4-FFF2-40B4-BE49-F238E27FC236}">
                    <a16:creationId xmlns:a16="http://schemas.microsoft.com/office/drawing/2014/main" xmlns="" id="{4296C768-4562-49DD-909C-FE0A33668602}"/>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9" name="椭圆 118">
                <a:extLst>
                  <a:ext uri="{FF2B5EF4-FFF2-40B4-BE49-F238E27FC236}">
                    <a16:creationId xmlns:a16="http://schemas.microsoft.com/office/drawing/2014/main" xmlns="" id="{55CF199C-ABC2-499F-80E6-8103611384A7}"/>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0" name="椭圆 119">
                <a:extLst>
                  <a:ext uri="{FF2B5EF4-FFF2-40B4-BE49-F238E27FC236}">
                    <a16:creationId xmlns:a16="http://schemas.microsoft.com/office/drawing/2014/main" xmlns="" id="{FF747794-FEBD-434D-8633-1CBAF7B67B5E}"/>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1" name="椭圆 120">
                <a:extLst>
                  <a:ext uri="{FF2B5EF4-FFF2-40B4-BE49-F238E27FC236}">
                    <a16:creationId xmlns:a16="http://schemas.microsoft.com/office/drawing/2014/main" xmlns="" id="{0369F412-2D36-465F-A099-BBD087B3EC79}"/>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1" name="组合 30">
              <a:extLst>
                <a:ext uri="{FF2B5EF4-FFF2-40B4-BE49-F238E27FC236}">
                  <a16:creationId xmlns:a16="http://schemas.microsoft.com/office/drawing/2014/main" xmlns="" id="{7784408D-B139-4833-B537-A123F7FF6ECA}"/>
                </a:ext>
              </a:extLst>
            </p:cNvPr>
            <p:cNvGrpSpPr/>
            <p:nvPr/>
          </p:nvGrpSpPr>
          <p:grpSpPr>
            <a:xfrm>
              <a:off x="7778187" y="6294978"/>
              <a:ext cx="3923816" cy="69448"/>
              <a:chOff x="4722471" y="-474562"/>
              <a:chExt cx="3923816" cy="69448"/>
            </a:xfrm>
            <a:grpFill/>
          </p:grpSpPr>
          <p:sp>
            <p:nvSpPr>
              <p:cNvPr id="78" name="椭圆 77">
                <a:extLst>
                  <a:ext uri="{FF2B5EF4-FFF2-40B4-BE49-F238E27FC236}">
                    <a16:creationId xmlns:a16="http://schemas.microsoft.com/office/drawing/2014/main" xmlns="" id="{B5CDD44F-B4BA-49E2-B353-05BE75A3DBC1}"/>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 name="椭圆 78">
                <a:extLst>
                  <a:ext uri="{FF2B5EF4-FFF2-40B4-BE49-F238E27FC236}">
                    <a16:creationId xmlns:a16="http://schemas.microsoft.com/office/drawing/2014/main" xmlns="" id="{A5110CF1-7C73-435F-B4DA-E72CCE4C0B1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椭圆 79">
                <a:extLst>
                  <a:ext uri="{FF2B5EF4-FFF2-40B4-BE49-F238E27FC236}">
                    <a16:creationId xmlns:a16="http://schemas.microsoft.com/office/drawing/2014/main" xmlns="" id="{063C39EE-B7D3-48D3-AAE3-1E355836FC28}"/>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椭圆 80">
                <a:extLst>
                  <a:ext uri="{FF2B5EF4-FFF2-40B4-BE49-F238E27FC236}">
                    <a16:creationId xmlns:a16="http://schemas.microsoft.com/office/drawing/2014/main" xmlns="" id="{FFDAED1D-2F64-4124-9C95-2DE9547B4222}"/>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椭圆 81">
                <a:extLst>
                  <a:ext uri="{FF2B5EF4-FFF2-40B4-BE49-F238E27FC236}">
                    <a16:creationId xmlns:a16="http://schemas.microsoft.com/office/drawing/2014/main" xmlns="" id="{2594F775-747A-46B5-9D84-1E1DB8E979CC}"/>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3" name="椭圆 82">
                <a:extLst>
                  <a:ext uri="{FF2B5EF4-FFF2-40B4-BE49-F238E27FC236}">
                    <a16:creationId xmlns:a16="http://schemas.microsoft.com/office/drawing/2014/main" xmlns="" id="{DA010C35-C114-457C-AF6B-620240C8ECF2}"/>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椭圆 83">
                <a:extLst>
                  <a:ext uri="{FF2B5EF4-FFF2-40B4-BE49-F238E27FC236}">
                    <a16:creationId xmlns:a16="http://schemas.microsoft.com/office/drawing/2014/main" xmlns="" id="{1C432F02-05D4-4895-92FE-BEB7CCD3918E}"/>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5" name="椭圆 84">
                <a:extLst>
                  <a:ext uri="{FF2B5EF4-FFF2-40B4-BE49-F238E27FC236}">
                    <a16:creationId xmlns:a16="http://schemas.microsoft.com/office/drawing/2014/main" xmlns="" id="{540548CE-B96A-493A-8C61-B2047FFD41BF}"/>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椭圆 85">
                <a:extLst>
                  <a:ext uri="{FF2B5EF4-FFF2-40B4-BE49-F238E27FC236}">
                    <a16:creationId xmlns:a16="http://schemas.microsoft.com/office/drawing/2014/main" xmlns="" id="{596C6249-D18D-413C-A160-CFE40C99F93A}"/>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7" name="椭圆 86">
                <a:extLst>
                  <a:ext uri="{FF2B5EF4-FFF2-40B4-BE49-F238E27FC236}">
                    <a16:creationId xmlns:a16="http://schemas.microsoft.com/office/drawing/2014/main" xmlns="" id="{48ED2ABA-6A68-4DB1-8237-FA0518A35994}"/>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椭圆 87">
                <a:extLst>
                  <a:ext uri="{FF2B5EF4-FFF2-40B4-BE49-F238E27FC236}">
                    <a16:creationId xmlns:a16="http://schemas.microsoft.com/office/drawing/2014/main" xmlns="" id="{326C07AA-6517-47BF-BCED-D8FC32C05DEB}"/>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9" name="椭圆 88">
                <a:extLst>
                  <a:ext uri="{FF2B5EF4-FFF2-40B4-BE49-F238E27FC236}">
                    <a16:creationId xmlns:a16="http://schemas.microsoft.com/office/drawing/2014/main" xmlns="" id="{B8458E96-91A3-4077-82A9-60D467083B4C}"/>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椭圆 89">
                <a:extLst>
                  <a:ext uri="{FF2B5EF4-FFF2-40B4-BE49-F238E27FC236}">
                    <a16:creationId xmlns:a16="http://schemas.microsoft.com/office/drawing/2014/main" xmlns="" id="{B4300091-701F-4F74-BE01-2CF08E02B246}"/>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1" name="椭圆 90">
                <a:extLst>
                  <a:ext uri="{FF2B5EF4-FFF2-40B4-BE49-F238E27FC236}">
                    <a16:creationId xmlns:a16="http://schemas.microsoft.com/office/drawing/2014/main" xmlns="" id="{D5EA938F-42E8-4F50-833E-608D2F1FBAA6}"/>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椭圆 91">
                <a:extLst>
                  <a:ext uri="{FF2B5EF4-FFF2-40B4-BE49-F238E27FC236}">
                    <a16:creationId xmlns:a16="http://schemas.microsoft.com/office/drawing/2014/main" xmlns="" id="{293A66A6-2829-4BB7-93A4-FA77DBDC14E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3" name="椭圆 92">
                <a:extLst>
                  <a:ext uri="{FF2B5EF4-FFF2-40B4-BE49-F238E27FC236}">
                    <a16:creationId xmlns:a16="http://schemas.microsoft.com/office/drawing/2014/main" xmlns="" id="{722BC381-B993-4E40-9D6F-A64004C711E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椭圆 93">
                <a:extLst>
                  <a:ext uri="{FF2B5EF4-FFF2-40B4-BE49-F238E27FC236}">
                    <a16:creationId xmlns:a16="http://schemas.microsoft.com/office/drawing/2014/main" xmlns="" id="{638A4091-DDB3-446C-B72E-BE01570A0811}"/>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5" name="椭圆 94">
                <a:extLst>
                  <a:ext uri="{FF2B5EF4-FFF2-40B4-BE49-F238E27FC236}">
                    <a16:creationId xmlns:a16="http://schemas.microsoft.com/office/drawing/2014/main" xmlns="" id="{8AF2B1BB-66E7-48E3-A808-76DD521C9CE0}"/>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椭圆 95">
                <a:extLst>
                  <a:ext uri="{FF2B5EF4-FFF2-40B4-BE49-F238E27FC236}">
                    <a16:creationId xmlns:a16="http://schemas.microsoft.com/office/drawing/2014/main" xmlns="" id="{D82EFD3A-8B85-444F-A152-00899AABFEE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7" name="椭圆 96">
                <a:extLst>
                  <a:ext uri="{FF2B5EF4-FFF2-40B4-BE49-F238E27FC236}">
                    <a16:creationId xmlns:a16="http://schemas.microsoft.com/office/drawing/2014/main" xmlns="" id="{D0605373-7C13-488E-8133-8CC18975DFBD}"/>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椭圆 97">
                <a:extLst>
                  <a:ext uri="{FF2B5EF4-FFF2-40B4-BE49-F238E27FC236}">
                    <a16:creationId xmlns:a16="http://schemas.microsoft.com/office/drawing/2014/main" xmlns="" id="{71EAB477-4BEF-420E-A2CC-26A9BC73C3F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椭圆 98">
                <a:extLst>
                  <a:ext uri="{FF2B5EF4-FFF2-40B4-BE49-F238E27FC236}">
                    <a16:creationId xmlns:a16="http://schemas.microsoft.com/office/drawing/2014/main" xmlns="" id="{378A6DB5-C416-4936-BFCD-EAA32776EF33}"/>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2" name="组合 31">
              <a:extLst>
                <a:ext uri="{FF2B5EF4-FFF2-40B4-BE49-F238E27FC236}">
                  <a16:creationId xmlns:a16="http://schemas.microsoft.com/office/drawing/2014/main" xmlns="" id="{103C1476-A3EC-4E73-8B47-5F1DC4F569DE}"/>
                </a:ext>
              </a:extLst>
            </p:cNvPr>
            <p:cNvGrpSpPr/>
            <p:nvPr/>
          </p:nvGrpSpPr>
          <p:grpSpPr>
            <a:xfrm>
              <a:off x="7778187" y="5824275"/>
              <a:ext cx="3923816" cy="69448"/>
              <a:chOff x="4722471" y="-474562"/>
              <a:chExt cx="3923816" cy="69448"/>
            </a:xfrm>
            <a:grpFill/>
          </p:grpSpPr>
          <p:sp>
            <p:nvSpPr>
              <p:cNvPr id="56" name="椭圆 55">
                <a:extLst>
                  <a:ext uri="{FF2B5EF4-FFF2-40B4-BE49-F238E27FC236}">
                    <a16:creationId xmlns:a16="http://schemas.microsoft.com/office/drawing/2014/main" xmlns="" id="{E283964F-3C1C-4014-B23C-3B44ABA5AD65}"/>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椭圆 56">
                <a:extLst>
                  <a:ext uri="{FF2B5EF4-FFF2-40B4-BE49-F238E27FC236}">
                    <a16:creationId xmlns:a16="http://schemas.microsoft.com/office/drawing/2014/main" xmlns="" id="{4FF3153C-04F3-42F2-B4C4-9AC7BBC1466D}"/>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椭圆 57">
                <a:extLst>
                  <a:ext uri="{FF2B5EF4-FFF2-40B4-BE49-F238E27FC236}">
                    <a16:creationId xmlns:a16="http://schemas.microsoft.com/office/drawing/2014/main" xmlns="" id="{73177CAC-BD2A-468F-83FD-3D26EF8A2C15}"/>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椭圆 58">
                <a:extLst>
                  <a:ext uri="{FF2B5EF4-FFF2-40B4-BE49-F238E27FC236}">
                    <a16:creationId xmlns:a16="http://schemas.microsoft.com/office/drawing/2014/main" xmlns="" id="{F4761036-4F01-4895-8EE5-D8D152E7411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椭圆 59">
                <a:extLst>
                  <a:ext uri="{FF2B5EF4-FFF2-40B4-BE49-F238E27FC236}">
                    <a16:creationId xmlns:a16="http://schemas.microsoft.com/office/drawing/2014/main" xmlns="" id="{86F8A8CF-F739-460B-AC4B-36A2FB9FA11F}"/>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椭圆 60">
                <a:extLst>
                  <a:ext uri="{FF2B5EF4-FFF2-40B4-BE49-F238E27FC236}">
                    <a16:creationId xmlns:a16="http://schemas.microsoft.com/office/drawing/2014/main" xmlns="" id="{4B4677F2-CA6A-4095-92B9-44C2FE59C2BB}"/>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椭圆 61">
                <a:extLst>
                  <a:ext uri="{FF2B5EF4-FFF2-40B4-BE49-F238E27FC236}">
                    <a16:creationId xmlns:a16="http://schemas.microsoft.com/office/drawing/2014/main" xmlns="" id="{9A4049D6-992B-4971-93D6-EC9A4D3108BC}"/>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椭圆 62">
                <a:extLst>
                  <a:ext uri="{FF2B5EF4-FFF2-40B4-BE49-F238E27FC236}">
                    <a16:creationId xmlns:a16="http://schemas.microsoft.com/office/drawing/2014/main" xmlns="" id="{364348D1-7F6C-41DB-B240-32FDFE6B02C3}"/>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椭圆 63">
                <a:extLst>
                  <a:ext uri="{FF2B5EF4-FFF2-40B4-BE49-F238E27FC236}">
                    <a16:creationId xmlns:a16="http://schemas.microsoft.com/office/drawing/2014/main" xmlns="" id="{342474E9-A3AA-4891-B5E9-A16D5B24AEC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 name="椭圆 64">
                <a:extLst>
                  <a:ext uri="{FF2B5EF4-FFF2-40B4-BE49-F238E27FC236}">
                    <a16:creationId xmlns:a16="http://schemas.microsoft.com/office/drawing/2014/main" xmlns="" id="{8A21C3A2-2FFC-4E8D-BEF0-3A0D0A706016}"/>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椭圆 65">
                <a:extLst>
                  <a:ext uri="{FF2B5EF4-FFF2-40B4-BE49-F238E27FC236}">
                    <a16:creationId xmlns:a16="http://schemas.microsoft.com/office/drawing/2014/main" xmlns="" id="{55813A28-0AC2-4272-A566-7A6C5F8ED4FF}"/>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 name="椭圆 66">
                <a:extLst>
                  <a:ext uri="{FF2B5EF4-FFF2-40B4-BE49-F238E27FC236}">
                    <a16:creationId xmlns:a16="http://schemas.microsoft.com/office/drawing/2014/main" xmlns="" id="{EDC6F6D4-6F87-490B-B8E7-6BA13D0636BF}"/>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椭圆 67">
                <a:extLst>
                  <a:ext uri="{FF2B5EF4-FFF2-40B4-BE49-F238E27FC236}">
                    <a16:creationId xmlns:a16="http://schemas.microsoft.com/office/drawing/2014/main" xmlns="" id="{388A3F89-8F02-4DAA-A903-64B95787AA26}"/>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 name="椭圆 68">
                <a:extLst>
                  <a:ext uri="{FF2B5EF4-FFF2-40B4-BE49-F238E27FC236}">
                    <a16:creationId xmlns:a16="http://schemas.microsoft.com/office/drawing/2014/main" xmlns="" id="{FA38CDC8-E0AD-495B-9362-4BDB8780EEF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椭圆 69">
                <a:extLst>
                  <a:ext uri="{FF2B5EF4-FFF2-40B4-BE49-F238E27FC236}">
                    <a16:creationId xmlns:a16="http://schemas.microsoft.com/office/drawing/2014/main" xmlns="" id="{E9E83F8B-2567-4BF1-843A-27496489207E}"/>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 name="椭圆 70">
                <a:extLst>
                  <a:ext uri="{FF2B5EF4-FFF2-40B4-BE49-F238E27FC236}">
                    <a16:creationId xmlns:a16="http://schemas.microsoft.com/office/drawing/2014/main" xmlns="" id="{5DE037AD-D6E7-4482-8F87-E25948E434AD}"/>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椭圆 71">
                <a:extLst>
                  <a:ext uri="{FF2B5EF4-FFF2-40B4-BE49-F238E27FC236}">
                    <a16:creationId xmlns:a16="http://schemas.microsoft.com/office/drawing/2014/main" xmlns="" id="{A87272BE-2873-4C48-8BFA-6C06E097096F}"/>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椭圆 72">
                <a:extLst>
                  <a:ext uri="{FF2B5EF4-FFF2-40B4-BE49-F238E27FC236}">
                    <a16:creationId xmlns:a16="http://schemas.microsoft.com/office/drawing/2014/main" xmlns="" id="{E187F1D1-6C5D-4B6C-9D96-07FCA6742920}"/>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椭圆 73">
                <a:extLst>
                  <a:ext uri="{FF2B5EF4-FFF2-40B4-BE49-F238E27FC236}">
                    <a16:creationId xmlns:a16="http://schemas.microsoft.com/office/drawing/2014/main" xmlns="" id="{1460A02F-890B-4CAD-9321-6B7036E2BDA5}"/>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椭圆 74">
                <a:extLst>
                  <a:ext uri="{FF2B5EF4-FFF2-40B4-BE49-F238E27FC236}">
                    <a16:creationId xmlns:a16="http://schemas.microsoft.com/office/drawing/2014/main" xmlns="" id="{D9DFD65F-453F-433A-81ED-2B35193F099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椭圆 75">
                <a:extLst>
                  <a:ext uri="{FF2B5EF4-FFF2-40B4-BE49-F238E27FC236}">
                    <a16:creationId xmlns:a16="http://schemas.microsoft.com/office/drawing/2014/main" xmlns="" id="{A4E6D3FC-5965-4498-8305-43DCD6EF2177}"/>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 name="椭圆 76">
                <a:extLst>
                  <a:ext uri="{FF2B5EF4-FFF2-40B4-BE49-F238E27FC236}">
                    <a16:creationId xmlns:a16="http://schemas.microsoft.com/office/drawing/2014/main" xmlns="" id="{0432C2A9-0DEA-4697-9E40-106A66DC03AD}"/>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3" name="组合 32">
              <a:extLst>
                <a:ext uri="{FF2B5EF4-FFF2-40B4-BE49-F238E27FC236}">
                  <a16:creationId xmlns:a16="http://schemas.microsoft.com/office/drawing/2014/main" xmlns="" id="{5AB254B3-0C94-452F-BFB5-E323CDB56189}"/>
                </a:ext>
              </a:extLst>
            </p:cNvPr>
            <p:cNvGrpSpPr/>
            <p:nvPr/>
          </p:nvGrpSpPr>
          <p:grpSpPr>
            <a:xfrm>
              <a:off x="7778187" y="6451881"/>
              <a:ext cx="3923816" cy="69448"/>
              <a:chOff x="4722471" y="-474562"/>
              <a:chExt cx="3923816" cy="69448"/>
            </a:xfrm>
            <a:grpFill/>
          </p:grpSpPr>
          <p:sp>
            <p:nvSpPr>
              <p:cNvPr id="34" name="椭圆 33">
                <a:extLst>
                  <a:ext uri="{FF2B5EF4-FFF2-40B4-BE49-F238E27FC236}">
                    <a16:creationId xmlns:a16="http://schemas.microsoft.com/office/drawing/2014/main" xmlns="" id="{6A801B59-28A1-4CE2-9CEC-229C785919C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椭圆 34">
                <a:extLst>
                  <a:ext uri="{FF2B5EF4-FFF2-40B4-BE49-F238E27FC236}">
                    <a16:creationId xmlns:a16="http://schemas.microsoft.com/office/drawing/2014/main" xmlns="" id="{017217E3-9CAB-4730-9E18-78F6E0186045}"/>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椭圆 35">
                <a:extLst>
                  <a:ext uri="{FF2B5EF4-FFF2-40B4-BE49-F238E27FC236}">
                    <a16:creationId xmlns:a16="http://schemas.microsoft.com/office/drawing/2014/main" xmlns="" id="{F2E235DA-9AB8-4E2C-B2FB-72A1BF0F111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36">
                <a:extLst>
                  <a:ext uri="{FF2B5EF4-FFF2-40B4-BE49-F238E27FC236}">
                    <a16:creationId xmlns:a16="http://schemas.microsoft.com/office/drawing/2014/main" xmlns="" id="{993DDA74-0766-4E4E-B6A8-967E176F9B7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37">
                <a:extLst>
                  <a:ext uri="{FF2B5EF4-FFF2-40B4-BE49-F238E27FC236}">
                    <a16:creationId xmlns:a16="http://schemas.microsoft.com/office/drawing/2014/main" xmlns="" id="{8AF16598-6FB1-4F81-870C-6FCDF85BA6A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椭圆 38">
                <a:extLst>
                  <a:ext uri="{FF2B5EF4-FFF2-40B4-BE49-F238E27FC236}">
                    <a16:creationId xmlns:a16="http://schemas.microsoft.com/office/drawing/2014/main" xmlns="" id="{A525152C-C638-4CB5-B0C9-D9C25C56F90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椭圆 39">
                <a:extLst>
                  <a:ext uri="{FF2B5EF4-FFF2-40B4-BE49-F238E27FC236}">
                    <a16:creationId xmlns:a16="http://schemas.microsoft.com/office/drawing/2014/main" xmlns="" id="{E24F3B65-1813-40AD-94E9-1A7617715918}"/>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椭圆 40">
                <a:extLst>
                  <a:ext uri="{FF2B5EF4-FFF2-40B4-BE49-F238E27FC236}">
                    <a16:creationId xmlns:a16="http://schemas.microsoft.com/office/drawing/2014/main" xmlns="" id="{2AC15AAB-6818-473B-9949-E09796C9A66F}"/>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椭圆 41">
                <a:extLst>
                  <a:ext uri="{FF2B5EF4-FFF2-40B4-BE49-F238E27FC236}">
                    <a16:creationId xmlns:a16="http://schemas.microsoft.com/office/drawing/2014/main" xmlns="" id="{D65F19F4-9303-443E-9E4E-BB5C6CF46C6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椭圆 42">
                <a:extLst>
                  <a:ext uri="{FF2B5EF4-FFF2-40B4-BE49-F238E27FC236}">
                    <a16:creationId xmlns:a16="http://schemas.microsoft.com/office/drawing/2014/main" xmlns="" id="{F272C52D-C304-4A97-BD6F-7D172080B086}"/>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椭圆 43">
                <a:extLst>
                  <a:ext uri="{FF2B5EF4-FFF2-40B4-BE49-F238E27FC236}">
                    <a16:creationId xmlns:a16="http://schemas.microsoft.com/office/drawing/2014/main" xmlns="" id="{D598DB98-D5F8-46D4-89C9-570EC4244C1A}"/>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椭圆 44">
                <a:extLst>
                  <a:ext uri="{FF2B5EF4-FFF2-40B4-BE49-F238E27FC236}">
                    <a16:creationId xmlns:a16="http://schemas.microsoft.com/office/drawing/2014/main" xmlns="" id="{635EA7F0-2E8D-4C74-BE42-1FAB7F1CE9DB}"/>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椭圆 45">
                <a:extLst>
                  <a:ext uri="{FF2B5EF4-FFF2-40B4-BE49-F238E27FC236}">
                    <a16:creationId xmlns:a16="http://schemas.microsoft.com/office/drawing/2014/main" xmlns="" id="{CA7BD94C-73FD-4742-99FD-E8D8128AE85D}"/>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椭圆 46">
                <a:extLst>
                  <a:ext uri="{FF2B5EF4-FFF2-40B4-BE49-F238E27FC236}">
                    <a16:creationId xmlns:a16="http://schemas.microsoft.com/office/drawing/2014/main" xmlns="" id="{273B5D2B-4896-4D4B-BC58-91F22C77018C}"/>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椭圆 47">
                <a:extLst>
                  <a:ext uri="{FF2B5EF4-FFF2-40B4-BE49-F238E27FC236}">
                    <a16:creationId xmlns:a16="http://schemas.microsoft.com/office/drawing/2014/main" xmlns="" id="{5E0323C7-2CBB-416C-8147-2C23AFAB6B0B}"/>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椭圆 48">
                <a:extLst>
                  <a:ext uri="{FF2B5EF4-FFF2-40B4-BE49-F238E27FC236}">
                    <a16:creationId xmlns:a16="http://schemas.microsoft.com/office/drawing/2014/main" xmlns="" id="{E122DA50-7B01-4E71-8F92-C6CB97954C6B}"/>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 name="椭圆 49">
                <a:extLst>
                  <a:ext uri="{FF2B5EF4-FFF2-40B4-BE49-F238E27FC236}">
                    <a16:creationId xmlns:a16="http://schemas.microsoft.com/office/drawing/2014/main" xmlns="" id="{E67CAB22-B6ED-4934-B254-306BB6DA1992}"/>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椭圆 50">
                <a:extLst>
                  <a:ext uri="{FF2B5EF4-FFF2-40B4-BE49-F238E27FC236}">
                    <a16:creationId xmlns:a16="http://schemas.microsoft.com/office/drawing/2014/main" xmlns="" id="{B4DF9491-4EDA-4954-AC8E-A23D14F88B34}"/>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椭圆 51">
                <a:extLst>
                  <a:ext uri="{FF2B5EF4-FFF2-40B4-BE49-F238E27FC236}">
                    <a16:creationId xmlns:a16="http://schemas.microsoft.com/office/drawing/2014/main" xmlns="" id="{816DC64C-FDBD-4337-A5E2-0461FF5F17C6}"/>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椭圆 52">
                <a:extLst>
                  <a:ext uri="{FF2B5EF4-FFF2-40B4-BE49-F238E27FC236}">
                    <a16:creationId xmlns:a16="http://schemas.microsoft.com/office/drawing/2014/main" xmlns="" id="{B46B4BB2-729E-48B4-9998-F2F957E2F808}"/>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椭圆 53">
                <a:extLst>
                  <a:ext uri="{FF2B5EF4-FFF2-40B4-BE49-F238E27FC236}">
                    <a16:creationId xmlns:a16="http://schemas.microsoft.com/office/drawing/2014/main" xmlns="" id="{BF7BBCB3-C0E5-4F10-B37E-9D445378127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椭圆 54">
                <a:extLst>
                  <a:ext uri="{FF2B5EF4-FFF2-40B4-BE49-F238E27FC236}">
                    <a16:creationId xmlns:a16="http://schemas.microsoft.com/office/drawing/2014/main" xmlns="" id="{DB5D2590-1C43-4CA7-8D18-178E1110273C}"/>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54" name="组合 253">
            <a:extLst>
              <a:ext uri="{FF2B5EF4-FFF2-40B4-BE49-F238E27FC236}">
                <a16:creationId xmlns:a16="http://schemas.microsoft.com/office/drawing/2014/main" xmlns="" id="{E8356EFA-BDA7-4207-8786-7E350CEF1883}"/>
              </a:ext>
            </a:extLst>
          </p:cNvPr>
          <p:cNvGrpSpPr/>
          <p:nvPr/>
        </p:nvGrpSpPr>
        <p:grpSpPr>
          <a:xfrm>
            <a:off x="7778187" y="5039770"/>
            <a:ext cx="3923816" cy="1481559"/>
            <a:chOff x="7778187" y="5039770"/>
            <a:chExt cx="3923816" cy="1481559"/>
          </a:xfrm>
          <a:solidFill>
            <a:srgbClr val="FB8803"/>
          </a:solidFill>
        </p:grpSpPr>
        <p:grpSp>
          <p:nvGrpSpPr>
            <p:cNvPr id="255" name="组合 254">
              <a:extLst>
                <a:ext uri="{FF2B5EF4-FFF2-40B4-BE49-F238E27FC236}">
                  <a16:creationId xmlns:a16="http://schemas.microsoft.com/office/drawing/2014/main" xmlns="" id="{194612E6-6C8B-48A9-8CE4-2A77C0EE9847}"/>
                </a:ext>
              </a:extLst>
            </p:cNvPr>
            <p:cNvGrpSpPr/>
            <p:nvPr/>
          </p:nvGrpSpPr>
          <p:grpSpPr>
            <a:xfrm>
              <a:off x="7778187" y="5353572"/>
              <a:ext cx="3923816" cy="69448"/>
              <a:chOff x="4722471" y="-474562"/>
              <a:chExt cx="3923816" cy="69448"/>
            </a:xfrm>
            <a:grpFill/>
          </p:grpSpPr>
          <p:sp>
            <p:nvSpPr>
              <p:cNvPr id="463" name="椭圆 462">
                <a:extLst>
                  <a:ext uri="{FF2B5EF4-FFF2-40B4-BE49-F238E27FC236}">
                    <a16:creationId xmlns:a16="http://schemas.microsoft.com/office/drawing/2014/main" xmlns="" id="{59171996-F696-4A6F-82E4-48878FF4DB5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4" name="椭圆 463">
                <a:extLst>
                  <a:ext uri="{FF2B5EF4-FFF2-40B4-BE49-F238E27FC236}">
                    <a16:creationId xmlns:a16="http://schemas.microsoft.com/office/drawing/2014/main" xmlns="" id="{969257F3-0E22-4AA0-877B-8F02DF640F67}"/>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5" name="椭圆 464">
                <a:extLst>
                  <a:ext uri="{FF2B5EF4-FFF2-40B4-BE49-F238E27FC236}">
                    <a16:creationId xmlns:a16="http://schemas.microsoft.com/office/drawing/2014/main" xmlns="" id="{93938FD0-B122-4C32-9A91-34E6885671E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6" name="椭圆 465">
                <a:extLst>
                  <a:ext uri="{FF2B5EF4-FFF2-40B4-BE49-F238E27FC236}">
                    <a16:creationId xmlns:a16="http://schemas.microsoft.com/office/drawing/2014/main" xmlns="" id="{A06B7588-3A16-4BA7-BC7B-62C1E764D21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7" name="椭圆 466">
                <a:extLst>
                  <a:ext uri="{FF2B5EF4-FFF2-40B4-BE49-F238E27FC236}">
                    <a16:creationId xmlns:a16="http://schemas.microsoft.com/office/drawing/2014/main" xmlns="" id="{B05EC1F8-C394-44B5-86D5-F299E730BF0C}"/>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8" name="椭圆 467">
                <a:extLst>
                  <a:ext uri="{FF2B5EF4-FFF2-40B4-BE49-F238E27FC236}">
                    <a16:creationId xmlns:a16="http://schemas.microsoft.com/office/drawing/2014/main" xmlns="" id="{8D4BEC85-C44A-4088-9606-B38B7B99594C}"/>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9" name="椭圆 468">
                <a:extLst>
                  <a:ext uri="{FF2B5EF4-FFF2-40B4-BE49-F238E27FC236}">
                    <a16:creationId xmlns:a16="http://schemas.microsoft.com/office/drawing/2014/main" xmlns="" id="{B148E849-4692-476B-AE5E-85BFC93C0728}"/>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0" name="椭圆 469">
                <a:extLst>
                  <a:ext uri="{FF2B5EF4-FFF2-40B4-BE49-F238E27FC236}">
                    <a16:creationId xmlns:a16="http://schemas.microsoft.com/office/drawing/2014/main" xmlns="" id="{A72005DF-93DF-433C-B86F-E4CA5EF5F67F}"/>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1" name="椭圆 470">
                <a:extLst>
                  <a:ext uri="{FF2B5EF4-FFF2-40B4-BE49-F238E27FC236}">
                    <a16:creationId xmlns:a16="http://schemas.microsoft.com/office/drawing/2014/main" xmlns="" id="{4B3BA5F3-82EE-4EB8-8B85-EB673D9E2E11}"/>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2" name="椭圆 471">
                <a:extLst>
                  <a:ext uri="{FF2B5EF4-FFF2-40B4-BE49-F238E27FC236}">
                    <a16:creationId xmlns:a16="http://schemas.microsoft.com/office/drawing/2014/main" xmlns="" id="{02CD39C1-76C5-4D73-BB29-A3EBF778F7C8}"/>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3" name="椭圆 472">
                <a:extLst>
                  <a:ext uri="{FF2B5EF4-FFF2-40B4-BE49-F238E27FC236}">
                    <a16:creationId xmlns:a16="http://schemas.microsoft.com/office/drawing/2014/main" xmlns="" id="{B33E6AAC-9474-4676-BC52-61B88FF56783}"/>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4" name="椭圆 473">
                <a:extLst>
                  <a:ext uri="{FF2B5EF4-FFF2-40B4-BE49-F238E27FC236}">
                    <a16:creationId xmlns:a16="http://schemas.microsoft.com/office/drawing/2014/main" xmlns="" id="{64B9D03C-0710-4526-9ECC-45B0FAA570C5}"/>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5" name="椭圆 474">
                <a:extLst>
                  <a:ext uri="{FF2B5EF4-FFF2-40B4-BE49-F238E27FC236}">
                    <a16:creationId xmlns:a16="http://schemas.microsoft.com/office/drawing/2014/main" xmlns="" id="{EE740881-8007-4DB4-BC0A-33C5F0243775}"/>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6" name="椭圆 475">
                <a:extLst>
                  <a:ext uri="{FF2B5EF4-FFF2-40B4-BE49-F238E27FC236}">
                    <a16:creationId xmlns:a16="http://schemas.microsoft.com/office/drawing/2014/main" xmlns="" id="{A389AEA2-2397-4FC7-BCCF-EAD8C80F48B4}"/>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7" name="椭圆 476">
                <a:extLst>
                  <a:ext uri="{FF2B5EF4-FFF2-40B4-BE49-F238E27FC236}">
                    <a16:creationId xmlns:a16="http://schemas.microsoft.com/office/drawing/2014/main" xmlns="" id="{4DF572B2-B580-41F5-B1F3-1B2F0EA87984}"/>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8" name="椭圆 477">
                <a:extLst>
                  <a:ext uri="{FF2B5EF4-FFF2-40B4-BE49-F238E27FC236}">
                    <a16:creationId xmlns:a16="http://schemas.microsoft.com/office/drawing/2014/main" xmlns="" id="{C14455F8-DE82-4FDE-BC40-EAC1C0A5F3D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9" name="椭圆 478">
                <a:extLst>
                  <a:ext uri="{FF2B5EF4-FFF2-40B4-BE49-F238E27FC236}">
                    <a16:creationId xmlns:a16="http://schemas.microsoft.com/office/drawing/2014/main" xmlns="" id="{555B1D13-9367-4D9E-ABA2-8961CCA439B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0" name="椭圆 479">
                <a:extLst>
                  <a:ext uri="{FF2B5EF4-FFF2-40B4-BE49-F238E27FC236}">
                    <a16:creationId xmlns:a16="http://schemas.microsoft.com/office/drawing/2014/main" xmlns="" id="{855D5A34-D87C-488C-B44E-B689461323D7}"/>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1" name="椭圆 480">
                <a:extLst>
                  <a:ext uri="{FF2B5EF4-FFF2-40B4-BE49-F238E27FC236}">
                    <a16:creationId xmlns:a16="http://schemas.microsoft.com/office/drawing/2014/main" xmlns="" id="{88972A59-D57B-4E71-A247-B947804C673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2" name="椭圆 481">
                <a:extLst>
                  <a:ext uri="{FF2B5EF4-FFF2-40B4-BE49-F238E27FC236}">
                    <a16:creationId xmlns:a16="http://schemas.microsoft.com/office/drawing/2014/main" xmlns="" id="{4753DA90-06F6-4E1E-BE16-2625795D511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3" name="椭圆 482">
                <a:extLst>
                  <a:ext uri="{FF2B5EF4-FFF2-40B4-BE49-F238E27FC236}">
                    <a16:creationId xmlns:a16="http://schemas.microsoft.com/office/drawing/2014/main" xmlns="" id="{797BE292-FBDD-4917-98F5-BF87A514313B}"/>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4" name="椭圆 483">
                <a:extLst>
                  <a:ext uri="{FF2B5EF4-FFF2-40B4-BE49-F238E27FC236}">
                    <a16:creationId xmlns:a16="http://schemas.microsoft.com/office/drawing/2014/main" xmlns="" id="{CF230F58-CD5D-41F5-A5A2-2BFEE536B98E}"/>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56" name="组合 255">
              <a:extLst>
                <a:ext uri="{FF2B5EF4-FFF2-40B4-BE49-F238E27FC236}">
                  <a16:creationId xmlns:a16="http://schemas.microsoft.com/office/drawing/2014/main" xmlns="" id="{6BF94896-356E-43BC-B628-E31662C503F5}"/>
                </a:ext>
              </a:extLst>
            </p:cNvPr>
            <p:cNvGrpSpPr/>
            <p:nvPr/>
          </p:nvGrpSpPr>
          <p:grpSpPr>
            <a:xfrm>
              <a:off x="7778187" y="6138077"/>
              <a:ext cx="3923816" cy="69448"/>
              <a:chOff x="4722471" y="-474562"/>
              <a:chExt cx="3923816" cy="69448"/>
            </a:xfrm>
            <a:grpFill/>
          </p:grpSpPr>
          <p:sp>
            <p:nvSpPr>
              <p:cNvPr id="441" name="椭圆 440">
                <a:extLst>
                  <a:ext uri="{FF2B5EF4-FFF2-40B4-BE49-F238E27FC236}">
                    <a16:creationId xmlns:a16="http://schemas.microsoft.com/office/drawing/2014/main" xmlns="" id="{C8ECC6E8-1703-4754-AC5D-E928330B0EA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2" name="椭圆 441">
                <a:extLst>
                  <a:ext uri="{FF2B5EF4-FFF2-40B4-BE49-F238E27FC236}">
                    <a16:creationId xmlns:a16="http://schemas.microsoft.com/office/drawing/2014/main" xmlns="" id="{9AE1DD75-EE7F-44F2-BA8E-1DBD3E789077}"/>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3" name="椭圆 442">
                <a:extLst>
                  <a:ext uri="{FF2B5EF4-FFF2-40B4-BE49-F238E27FC236}">
                    <a16:creationId xmlns:a16="http://schemas.microsoft.com/office/drawing/2014/main" xmlns="" id="{692186E9-296A-4BE0-8DA3-D76E0EE2F42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4" name="椭圆 443">
                <a:extLst>
                  <a:ext uri="{FF2B5EF4-FFF2-40B4-BE49-F238E27FC236}">
                    <a16:creationId xmlns:a16="http://schemas.microsoft.com/office/drawing/2014/main" xmlns="" id="{1B6CA9B1-806B-464A-BB69-2F9344572862}"/>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5" name="椭圆 444">
                <a:extLst>
                  <a:ext uri="{FF2B5EF4-FFF2-40B4-BE49-F238E27FC236}">
                    <a16:creationId xmlns:a16="http://schemas.microsoft.com/office/drawing/2014/main" xmlns="" id="{23ED8D63-AFE2-49C0-B2D8-09AF71C54D9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6" name="椭圆 445">
                <a:extLst>
                  <a:ext uri="{FF2B5EF4-FFF2-40B4-BE49-F238E27FC236}">
                    <a16:creationId xmlns:a16="http://schemas.microsoft.com/office/drawing/2014/main" xmlns="" id="{AAC08F95-73F3-43CB-BE7A-CF7B08EDC4F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7" name="椭圆 446">
                <a:extLst>
                  <a:ext uri="{FF2B5EF4-FFF2-40B4-BE49-F238E27FC236}">
                    <a16:creationId xmlns:a16="http://schemas.microsoft.com/office/drawing/2014/main" xmlns="" id="{7B9AC642-C8BB-47EC-A7F6-478D8264530C}"/>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8" name="椭圆 447">
                <a:extLst>
                  <a:ext uri="{FF2B5EF4-FFF2-40B4-BE49-F238E27FC236}">
                    <a16:creationId xmlns:a16="http://schemas.microsoft.com/office/drawing/2014/main" xmlns="" id="{773BAF3B-CF3F-4F21-BA0E-D9FC97B52197}"/>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9" name="椭圆 448">
                <a:extLst>
                  <a:ext uri="{FF2B5EF4-FFF2-40B4-BE49-F238E27FC236}">
                    <a16:creationId xmlns:a16="http://schemas.microsoft.com/office/drawing/2014/main" xmlns="" id="{B09CDF62-6300-47ED-AD70-342987DB9DA4}"/>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0" name="椭圆 449">
                <a:extLst>
                  <a:ext uri="{FF2B5EF4-FFF2-40B4-BE49-F238E27FC236}">
                    <a16:creationId xmlns:a16="http://schemas.microsoft.com/office/drawing/2014/main" xmlns="" id="{A6F81367-FB4B-47B3-8864-696B9FF07466}"/>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1" name="椭圆 450">
                <a:extLst>
                  <a:ext uri="{FF2B5EF4-FFF2-40B4-BE49-F238E27FC236}">
                    <a16:creationId xmlns:a16="http://schemas.microsoft.com/office/drawing/2014/main" xmlns="" id="{619D2C9B-EEC6-4BF9-AEF5-172719E0E779}"/>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2" name="椭圆 451">
                <a:extLst>
                  <a:ext uri="{FF2B5EF4-FFF2-40B4-BE49-F238E27FC236}">
                    <a16:creationId xmlns:a16="http://schemas.microsoft.com/office/drawing/2014/main" xmlns="" id="{BFA1E6B2-9520-4CF0-BCFF-6BC3761C8D2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3" name="椭圆 452">
                <a:extLst>
                  <a:ext uri="{FF2B5EF4-FFF2-40B4-BE49-F238E27FC236}">
                    <a16:creationId xmlns:a16="http://schemas.microsoft.com/office/drawing/2014/main" xmlns="" id="{D581EA1D-CB64-4D32-AFFE-3D703DD55494}"/>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4" name="椭圆 453">
                <a:extLst>
                  <a:ext uri="{FF2B5EF4-FFF2-40B4-BE49-F238E27FC236}">
                    <a16:creationId xmlns:a16="http://schemas.microsoft.com/office/drawing/2014/main" xmlns="" id="{9A694476-B7F4-450B-A7B7-C2B0DD4E006E}"/>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5" name="椭圆 454">
                <a:extLst>
                  <a:ext uri="{FF2B5EF4-FFF2-40B4-BE49-F238E27FC236}">
                    <a16:creationId xmlns:a16="http://schemas.microsoft.com/office/drawing/2014/main" xmlns="" id="{D13F4E06-44DF-42AA-A242-8D6555A1FDF4}"/>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6" name="椭圆 455">
                <a:extLst>
                  <a:ext uri="{FF2B5EF4-FFF2-40B4-BE49-F238E27FC236}">
                    <a16:creationId xmlns:a16="http://schemas.microsoft.com/office/drawing/2014/main" xmlns="" id="{A13D8372-9B90-44AF-AF5C-78DD2B867F1B}"/>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7" name="椭圆 456">
                <a:extLst>
                  <a:ext uri="{FF2B5EF4-FFF2-40B4-BE49-F238E27FC236}">
                    <a16:creationId xmlns:a16="http://schemas.microsoft.com/office/drawing/2014/main" xmlns="" id="{326F0D0D-43B2-49BE-9F9A-1DDD67011A89}"/>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8" name="椭圆 457">
                <a:extLst>
                  <a:ext uri="{FF2B5EF4-FFF2-40B4-BE49-F238E27FC236}">
                    <a16:creationId xmlns:a16="http://schemas.microsoft.com/office/drawing/2014/main" xmlns="" id="{6C62C586-02EB-4E3C-845E-211B735CFA09}"/>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9" name="椭圆 458">
                <a:extLst>
                  <a:ext uri="{FF2B5EF4-FFF2-40B4-BE49-F238E27FC236}">
                    <a16:creationId xmlns:a16="http://schemas.microsoft.com/office/drawing/2014/main" xmlns="" id="{EB8A2598-F20A-4FA7-9CCC-A1BB50EFDBA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0" name="椭圆 459">
                <a:extLst>
                  <a:ext uri="{FF2B5EF4-FFF2-40B4-BE49-F238E27FC236}">
                    <a16:creationId xmlns:a16="http://schemas.microsoft.com/office/drawing/2014/main" xmlns="" id="{5D125DF6-57F0-4810-AB60-F850CDFFEEB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1" name="椭圆 460">
                <a:extLst>
                  <a:ext uri="{FF2B5EF4-FFF2-40B4-BE49-F238E27FC236}">
                    <a16:creationId xmlns:a16="http://schemas.microsoft.com/office/drawing/2014/main" xmlns="" id="{954B2F23-CDDF-4DA6-B656-BF6C6969DCF7}"/>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2" name="椭圆 461">
                <a:extLst>
                  <a:ext uri="{FF2B5EF4-FFF2-40B4-BE49-F238E27FC236}">
                    <a16:creationId xmlns:a16="http://schemas.microsoft.com/office/drawing/2014/main" xmlns="" id="{D043A49D-543D-4FF2-AED8-74FF6DB2296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57" name="组合 256">
              <a:extLst>
                <a:ext uri="{FF2B5EF4-FFF2-40B4-BE49-F238E27FC236}">
                  <a16:creationId xmlns:a16="http://schemas.microsoft.com/office/drawing/2014/main" xmlns="" id="{A12E96CF-E937-4B44-AFE9-97E86F87B628}"/>
                </a:ext>
              </a:extLst>
            </p:cNvPr>
            <p:cNvGrpSpPr/>
            <p:nvPr/>
          </p:nvGrpSpPr>
          <p:grpSpPr>
            <a:xfrm>
              <a:off x="7778187" y="5039770"/>
              <a:ext cx="3923816" cy="69448"/>
              <a:chOff x="4722471" y="-474562"/>
              <a:chExt cx="3923816" cy="69448"/>
            </a:xfrm>
            <a:grpFill/>
          </p:grpSpPr>
          <p:sp>
            <p:nvSpPr>
              <p:cNvPr id="419" name="椭圆 418">
                <a:extLst>
                  <a:ext uri="{FF2B5EF4-FFF2-40B4-BE49-F238E27FC236}">
                    <a16:creationId xmlns:a16="http://schemas.microsoft.com/office/drawing/2014/main" xmlns="" id="{72AA624F-A0F1-47F9-960F-4B62D2F0C55F}"/>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0" name="椭圆 419">
                <a:extLst>
                  <a:ext uri="{FF2B5EF4-FFF2-40B4-BE49-F238E27FC236}">
                    <a16:creationId xmlns:a16="http://schemas.microsoft.com/office/drawing/2014/main" xmlns="" id="{682E51CA-8BA4-4C59-9642-00B1D4139DF4}"/>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1" name="椭圆 420">
                <a:extLst>
                  <a:ext uri="{FF2B5EF4-FFF2-40B4-BE49-F238E27FC236}">
                    <a16:creationId xmlns:a16="http://schemas.microsoft.com/office/drawing/2014/main" xmlns="" id="{F6FCF300-D873-4CD7-94DD-B24529108A2D}"/>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2" name="椭圆 421">
                <a:extLst>
                  <a:ext uri="{FF2B5EF4-FFF2-40B4-BE49-F238E27FC236}">
                    <a16:creationId xmlns:a16="http://schemas.microsoft.com/office/drawing/2014/main" xmlns="" id="{7ECB5390-AA6A-4CA2-932D-01FA16FE64C8}"/>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3" name="椭圆 422">
                <a:extLst>
                  <a:ext uri="{FF2B5EF4-FFF2-40B4-BE49-F238E27FC236}">
                    <a16:creationId xmlns:a16="http://schemas.microsoft.com/office/drawing/2014/main" xmlns="" id="{E4E6F643-BD77-4BFD-A49F-CC77D7BC734A}"/>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4" name="椭圆 423">
                <a:extLst>
                  <a:ext uri="{FF2B5EF4-FFF2-40B4-BE49-F238E27FC236}">
                    <a16:creationId xmlns:a16="http://schemas.microsoft.com/office/drawing/2014/main" xmlns="" id="{F603330B-C96F-4322-BD78-7DA60E008BE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5" name="椭圆 424">
                <a:extLst>
                  <a:ext uri="{FF2B5EF4-FFF2-40B4-BE49-F238E27FC236}">
                    <a16:creationId xmlns:a16="http://schemas.microsoft.com/office/drawing/2014/main" xmlns="" id="{6CF71B6F-F085-4E04-852A-EF3E875FED35}"/>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6" name="椭圆 425">
                <a:extLst>
                  <a:ext uri="{FF2B5EF4-FFF2-40B4-BE49-F238E27FC236}">
                    <a16:creationId xmlns:a16="http://schemas.microsoft.com/office/drawing/2014/main" xmlns="" id="{0E78F9E5-0101-48CA-95D5-D9FC2CE2AE85}"/>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7" name="椭圆 426">
                <a:extLst>
                  <a:ext uri="{FF2B5EF4-FFF2-40B4-BE49-F238E27FC236}">
                    <a16:creationId xmlns:a16="http://schemas.microsoft.com/office/drawing/2014/main" xmlns="" id="{D8949050-0E4B-44CC-ACE8-302D354F25C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8" name="椭圆 427">
                <a:extLst>
                  <a:ext uri="{FF2B5EF4-FFF2-40B4-BE49-F238E27FC236}">
                    <a16:creationId xmlns:a16="http://schemas.microsoft.com/office/drawing/2014/main" xmlns="" id="{0DEF6215-716A-46C1-8F43-966104E3A362}"/>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9" name="椭圆 428">
                <a:extLst>
                  <a:ext uri="{FF2B5EF4-FFF2-40B4-BE49-F238E27FC236}">
                    <a16:creationId xmlns:a16="http://schemas.microsoft.com/office/drawing/2014/main" xmlns="" id="{CE0FD845-9C97-4505-8C5F-7A0C58AAAB0B}"/>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0" name="椭圆 429">
                <a:extLst>
                  <a:ext uri="{FF2B5EF4-FFF2-40B4-BE49-F238E27FC236}">
                    <a16:creationId xmlns:a16="http://schemas.microsoft.com/office/drawing/2014/main" xmlns="" id="{7276857B-062D-42D3-A4BD-E95B8C1FC1D4}"/>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1" name="椭圆 430">
                <a:extLst>
                  <a:ext uri="{FF2B5EF4-FFF2-40B4-BE49-F238E27FC236}">
                    <a16:creationId xmlns:a16="http://schemas.microsoft.com/office/drawing/2014/main" xmlns="" id="{C8FBC2D9-3AA8-4C5A-B6E6-45D42032F3B9}"/>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2" name="椭圆 431">
                <a:extLst>
                  <a:ext uri="{FF2B5EF4-FFF2-40B4-BE49-F238E27FC236}">
                    <a16:creationId xmlns:a16="http://schemas.microsoft.com/office/drawing/2014/main" xmlns="" id="{62A75853-FAFC-4583-AA0F-359539F6D6BD}"/>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3" name="椭圆 432">
                <a:extLst>
                  <a:ext uri="{FF2B5EF4-FFF2-40B4-BE49-F238E27FC236}">
                    <a16:creationId xmlns:a16="http://schemas.microsoft.com/office/drawing/2014/main" xmlns="" id="{B95BFB9B-63B8-46AE-9023-84AB00FD9349}"/>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4" name="椭圆 433">
                <a:extLst>
                  <a:ext uri="{FF2B5EF4-FFF2-40B4-BE49-F238E27FC236}">
                    <a16:creationId xmlns:a16="http://schemas.microsoft.com/office/drawing/2014/main" xmlns="" id="{2869A980-CBE5-4017-AEB4-3B5BC315064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5" name="椭圆 434">
                <a:extLst>
                  <a:ext uri="{FF2B5EF4-FFF2-40B4-BE49-F238E27FC236}">
                    <a16:creationId xmlns:a16="http://schemas.microsoft.com/office/drawing/2014/main" xmlns="" id="{60D9A511-5B0D-4BC2-9321-286B596FF9E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6" name="椭圆 435">
                <a:extLst>
                  <a:ext uri="{FF2B5EF4-FFF2-40B4-BE49-F238E27FC236}">
                    <a16:creationId xmlns:a16="http://schemas.microsoft.com/office/drawing/2014/main" xmlns="" id="{77CD3391-B57F-46C4-A592-8407481DB81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7" name="椭圆 436">
                <a:extLst>
                  <a:ext uri="{FF2B5EF4-FFF2-40B4-BE49-F238E27FC236}">
                    <a16:creationId xmlns:a16="http://schemas.microsoft.com/office/drawing/2014/main" xmlns="" id="{A39FCD1E-1E35-4C9C-8D6C-6001C0E6D0F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8" name="椭圆 437">
                <a:extLst>
                  <a:ext uri="{FF2B5EF4-FFF2-40B4-BE49-F238E27FC236}">
                    <a16:creationId xmlns:a16="http://schemas.microsoft.com/office/drawing/2014/main" xmlns="" id="{6554C2E5-ABD0-4529-8B51-01A3FA77591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9" name="椭圆 438">
                <a:extLst>
                  <a:ext uri="{FF2B5EF4-FFF2-40B4-BE49-F238E27FC236}">
                    <a16:creationId xmlns:a16="http://schemas.microsoft.com/office/drawing/2014/main" xmlns="" id="{A5D0B0FC-8973-4069-AD3F-0825AA83465D}"/>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0" name="椭圆 439">
                <a:extLst>
                  <a:ext uri="{FF2B5EF4-FFF2-40B4-BE49-F238E27FC236}">
                    <a16:creationId xmlns:a16="http://schemas.microsoft.com/office/drawing/2014/main" xmlns="" id="{D2AAD042-5BF6-40EB-A1DC-6C96255C18FB}"/>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58" name="组合 257">
              <a:extLst>
                <a:ext uri="{FF2B5EF4-FFF2-40B4-BE49-F238E27FC236}">
                  <a16:creationId xmlns:a16="http://schemas.microsoft.com/office/drawing/2014/main" xmlns="" id="{84AAE52C-35EA-47A7-8253-06BCBB559B7C}"/>
                </a:ext>
              </a:extLst>
            </p:cNvPr>
            <p:cNvGrpSpPr/>
            <p:nvPr/>
          </p:nvGrpSpPr>
          <p:grpSpPr>
            <a:xfrm>
              <a:off x="7778187" y="5667374"/>
              <a:ext cx="3923816" cy="69448"/>
              <a:chOff x="4722471" y="-474562"/>
              <a:chExt cx="3923816" cy="69448"/>
            </a:xfrm>
            <a:grpFill/>
          </p:grpSpPr>
          <p:sp>
            <p:nvSpPr>
              <p:cNvPr id="397" name="椭圆 396">
                <a:extLst>
                  <a:ext uri="{FF2B5EF4-FFF2-40B4-BE49-F238E27FC236}">
                    <a16:creationId xmlns:a16="http://schemas.microsoft.com/office/drawing/2014/main" xmlns="" id="{EF2C83B9-FC17-4A48-9A0B-37F2B2A9E45C}"/>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8" name="椭圆 397">
                <a:extLst>
                  <a:ext uri="{FF2B5EF4-FFF2-40B4-BE49-F238E27FC236}">
                    <a16:creationId xmlns:a16="http://schemas.microsoft.com/office/drawing/2014/main" xmlns="" id="{58197BD0-71F9-4A57-A5BA-C4C8B7DA6A81}"/>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9" name="椭圆 398">
                <a:extLst>
                  <a:ext uri="{FF2B5EF4-FFF2-40B4-BE49-F238E27FC236}">
                    <a16:creationId xmlns:a16="http://schemas.microsoft.com/office/drawing/2014/main" xmlns="" id="{10268E3F-6B01-4042-B5F0-00A153F0E649}"/>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0" name="椭圆 399">
                <a:extLst>
                  <a:ext uri="{FF2B5EF4-FFF2-40B4-BE49-F238E27FC236}">
                    <a16:creationId xmlns:a16="http://schemas.microsoft.com/office/drawing/2014/main" xmlns="" id="{FAEAFB4C-1C8C-4FB9-ADEB-7B6FECE09DC4}"/>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1" name="椭圆 400">
                <a:extLst>
                  <a:ext uri="{FF2B5EF4-FFF2-40B4-BE49-F238E27FC236}">
                    <a16:creationId xmlns:a16="http://schemas.microsoft.com/office/drawing/2014/main" xmlns="" id="{3B974351-18DC-4B7F-8D06-4A5A9DF8F6D1}"/>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2" name="椭圆 401">
                <a:extLst>
                  <a:ext uri="{FF2B5EF4-FFF2-40B4-BE49-F238E27FC236}">
                    <a16:creationId xmlns:a16="http://schemas.microsoft.com/office/drawing/2014/main" xmlns="" id="{F238C823-BBD8-478A-9D06-7AA1F92F9DF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3" name="椭圆 402">
                <a:extLst>
                  <a:ext uri="{FF2B5EF4-FFF2-40B4-BE49-F238E27FC236}">
                    <a16:creationId xmlns:a16="http://schemas.microsoft.com/office/drawing/2014/main" xmlns="" id="{759A6B43-354C-4719-B336-FF329E8DCD27}"/>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4" name="椭圆 403">
                <a:extLst>
                  <a:ext uri="{FF2B5EF4-FFF2-40B4-BE49-F238E27FC236}">
                    <a16:creationId xmlns:a16="http://schemas.microsoft.com/office/drawing/2014/main" xmlns="" id="{7719195B-0A25-444B-B726-68FD1A1299F7}"/>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5" name="椭圆 404">
                <a:extLst>
                  <a:ext uri="{FF2B5EF4-FFF2-40B4-BE49-F238E27FC236}">
                    <a16:creationId xmlns:a16="http://schemas.microsoft.com/office/drawing/2014/main" xmlns="" id="{B27AF30F-D0A1-4EA6-B08F-CB4589DBD009}"/>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6" name="椭圆 405">
                <a:extLst>
                  <a:ext uri="{FF2B5EF4-FFF2-40B4-BE49-F238E27FC236}">
                    <a16:creationId xmlns:a16="http://schemas.microsoft.com/office/drawing/2014/main" xmlns="" id="{24E45132-C5D7-4CBF-86C8-2CD9E0ADBD2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7" name="椭圆 406">
                <a:extLst>
                  <a:ext uri="{FF2B5EF4-FFF2-40B4-BE49-F238E27FC236}">
                    <a16:creationId xmlns:a16="http://schemas.microsoft.com/office/drawing/2014/main" xmlns="" id="{204DFFC6-123D-4C3E-B131-D1A9AFF7C02A}"/>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8" name="椭圆 407">
                <a:extLst>
                  <a:ext uri="{FF2B5EF4-FFF2-40B4-BE49-F238E27FC236}">
                    <a16:creationId xmlns:a16="http://schemas.microsoft.com/office/drawing/2014/main" xmlns="" id="{05E50BFD-35F1-4361-8A7E-B9B56732A601}"/>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9" name="椭圆 408">
                <a:extLst>
                  <a:ext uri="{FF2B5EF4-FFF2-40B4-BE49-F238E27FC236}">
                    <a16:creationId xmlns:a16="http://schemas.microsoft.com/office/drawing/2014/main" xmlns="" id="{E67C4D5C-05E0-4DA3-8B98-8B5F515C0585}"/>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0" name="椭圆 409">
                <a:extLst>
                  <a:ext uri="{FF2B5EF4-FFF2-40B4-BE49-F238E27FC236}">
                    <a16:creationId xmlns:a16="http://schemas.microsoft.com/office/drawing/2014/main" xmlns="" id="{822882F6-6898-4750-844F-9C84B1B49C2B}"/>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1" name="椭圆 410">
                <a:extLst>
                  <a:ext uri="{FF2B5EF4-FFF2-40B4-BE49-F238E27FC236}">
                    <a16:creationId xmlns:a16="http://schemas.microsoft.com/office/drawing/2014/main" xmlns="" id="{F839FBF1-2CC2-4A1A-97B6-934DE2FC5C8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2" name="椭圆 411">
                <a:extLst>
                  <a:ext uri="{FF2B5EF4-FFF2-40B4-BE49-F238E27FC236}">
                    <a16:creationId xmlns:a16="http://schemas.microsoft.com/office/drawing/2014/main" xmlns="" id="{E4A1F04C-B838-463E-8D02-DBA22BD5A157}"/>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3" name="椭圆 412">
                <a:extLst>
                  <a:ext uri="{FF2B5EF4-FFF2-40B4-BE49-F238E27FC236}">
                    <a16:creationId xmlns:a16="http://schemas.microsoft.com/office/drawing/2014/main" xmlns="" id="{69AA7B28-C971-41DA-9DB9-C41CDE7B283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4" name="椭圆 413">
                <a:extLst>
                  <a:ext uri="{FF2B5EF4-FFF2-40B4-BE49-F238E27FC236}">
                    <a16:creationId xmlns:a16="http://schemas.microsoft.com/office/drawing/2014/main" xmlns="" id="{6B52F86F-564D-4288-A661-0179BF1244C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5" name="椭圆 414">
                <a:extLst>
                  <a:ext uri="{FF2B5EF4-FFF2-40B4-BE49-F238E27FC236}">
                    <a16:creationId xmlns:a16="http://schemas.microsoft.com/office/drawing/2014/main" xmlns="" id="{3CB79047-2785-4AA6-8FA9-5D21077A514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6" name="椭圆 415">
                <a:extLst>
                  <a:ext uri="{FF2B5EF4-FFF2-40B4-BE49-F238E27FC236}">
                    <a16:creationId xmlns:a16="http://schemas.microsoft.com/office/drawing/2014/main" xmlns="" id="{914F6171-E5B1-407C-8303-971DA733A41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7" name="椭圆 416">
                <a:extLst>
                  <a:ext uri="{FF2B5EF4-FFF2-40B4-BE49-F238E27FC236}">
                    <a16:creationId xmlns:a16="http://schemas.microsoft.com/office/drawing/2014/main" xmlns="" id="{2A251F2B-44A5-467F-9A68-89DAC7E3BB60}"/>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8" name="椭圆 417">
                <a:extLst>
                  <a:ext uri="{FF2B5EF4-FFF2-40B4-BE49-F238E27FC236}">
                    <a16:creationId xmlns:a16="http://schemas.microsoft.com/office/drawing/2014/main" xmlns="" id="{AF923848-54EE-4F27-A8AB-3D3DD2E0B58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59" name="组合 258">
              <a:extLst>
                <a:ext uri="{FF2B5EF4-FFF2-40B4-BE49-F238E27FC236}">
                  <a16:creationId xmlns:a16="http://schemas.microsoft.com/office/drawing/2014/main" xmlns="" id="{A40069AD-079D-4415-B063-C7884F7842B7}"/>
                </a:ext>
              </a:extLst>
            </p:cNvPr>
            <p:cNvGrpSpPr/>
            <p:nvPr/>
          </p:nvGrpSpPr>
          <p:grpSpPr>
            <a:xfrm>
              <a:off x="7778187" y="5196671"/>
              <a:ext cx="3923816" cy="69448"/>
              <a:chOff x="4722471" y="-474562"/>
              <a:chExt cx="3923816" cy="69448"/>
            </a:xfrm>
            <a:grpFill/>
          </p:grpSpPr>
          <p:sp>
            <p:nvSpPr>
              <p:cNvPr id="375" name="椭圆 374">
                <a:extLst>
                  <a:ext uri="{FF2B5EF4-FFF2-40B4-BE49-F238E27FC236}">
                    <a16:creationId xmlns:a16="http://schemas.microsoft.com/office/drawing/2014/main" xmlns="" id="{368C328D-18FD-48E8-BF10-AAC12DFF1FB7}"/>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6" name="椭圆 375">
                <a:extLst>
                  <a:ext uri="{FF2B5EF4-FFF2-40B4-BE49-F238E27FC236}">
                    <a16:creationId xmlns:a16="http://schemas.microsoft.com/office/drawing/2014/main" xmlns="" id="{F191E4A6-E858-445A-825C-2F7BB5D7F5F3}"/>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7" name="椭圆 376">
                <a:extLst>
                  <a:ext uri="{FF2B5EF4-FFF2-40B4-BE49-F238E27FC236}">
                    <a16:creationId xmlns:a16="http://schemas.microsoft.com/office/drawing/2014/main" xmlns="" id="{C11E17B6-1A0D-4509-BD18-BB3F093064D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8" name="椭圆 377">
                <a:extLst>
                  <a:ext uri="{FF2B5EF4-FFF2-40B4-BE49-F238E27FC236}">
                    <a16:creationId xmlns:a16="http://schemas.microsoft.com/office/drawing/2014/main" xmlns="" id="{A60B3534-931E-439F-B20C-E1E1B786795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9" name="椭圆 378">
                <a:extLst>
                  <a:ext uri="{FF2B5EF4-FFF2-40B4-BE49-F238E27FC236}">
                    <a16:creationId xmlns:a16="http://schemas.microsoft.com/office/drawing/2014/main" xmlns="" id="{20C64DF2-0F06-46E3-81CC-F7EB3C703EA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0" name="椭圆 379">
                <a:extLst>
                  <a:ext uri="{FF2B5EF4-FFF2-40B4-BE49-F238E27FC236}">
                    <a16:creationId xmlns:a16="http://schemas.microsoft.com/office/drawing/2014/main" xmlns="" id="{326C99FD-BCBC-43C4-B2F1-A9DC5975645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1" name="椭圆 380">
                <a:extLst>
                  <a:ext uri="{FF2B5EF4-FFF2-40B4-BE49-F238E27FC236}">
                    <a16:creationId xmlns:a16="http://schemas.microsoft.com/office/drawing/2014/main" xmlns="" id="{9F50F5B6-5F64-4889-B79E-4CC8AE0293F0}"/>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2" name="椭圆 381">
                <a:extLst>
                  <a:ext uri="{FF2B5EF4-FFF2-40B4-BE49-F238E27FC236}">
                    <a16:creationId xmlns:a16="http://schemas.microsoft.com/office/drawing/2014/main" xmlns="" id="{8D2FA7BA-3D57-40E2-B20D-E420DAFB1E2E}"/>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3" name="椭圆 382">
                <a:extLst>
                  <a:ext uri="{FF2B5EF4-FFF2-40B4-BE49-F238E27FC236}">
                    <a16:creationId xmlns:a16="http://schemas.microsoft.com/office/drawing/2014/main" xmlns="" id="{15B1323A-64B6-4385-92E1-8E69FA9E610D}"/>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4" name="椭圆 383">
                <a:extLst>
                  <a:ext uri="{FF2B5EF4-FFF2-40B4-BE49-F238E27FC236}">
                    <a16:creationId xmlns:a16="http://schemas.microsoft.com/office/drawing/2014/main" xmlns="" id="{5F432680-5D04-4706-9BE7-690F34264B6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5" name="椭圆 384">
                <a:extLst>
                  <a:ext uri="{FF2B5EF4-FFF2-40B4-BE49-F238E27FC236}">
                    <a16:creationId xmlns:a16="http://schemas.microsoft.com/office/drawing/2014/main" xmlns="" id="{E83684C1-C55F-4982-8D65-00B260DA6CA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6" name="椭圆 385">
                <a:extLst>
                  <a:ext uri="{FF2B5EF4-FFF2-40B4-BE49-F238E27FC236}">
                    <a16:creationId xmlns:a16="http://schemas.microsoft.com/office/drawing/2014/main" xmlns="" id="{F7BC3869-0239-487A-8ABF-899363A49FB9}"/>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7" name="椭圆 386">
                <a:extLst>
                  <a:ext uri="{FF2B5EF4-FFF2-40B4-BE49-F238E27FC236}">
                    <a16:creationId xmlns:a16="http://schemas.microsoft.com/office/drawing/2014/main" xmlns="" id="{16B999D4-C978-418D-BFCF-ECF6388FFABE}"/>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8" name="椭圆 387">
                <a:extLst>
                  <a:ext uri="{FF2B5EF4-FFF2-40B4-BE49-F238E27FC236}">
                    <a16:creationId xmlns:a16="http://schemas.microsoft.com/office/drawing/2014/main" xmlns="" id="{A875E8DA-460F-403D-AFDC-B94C4307C18D}"/>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9" name="椭圆 388">
                <a:extLst>
                  <a:ext uri="{FF2B5EF4-FFF2-40B4-BE49-F238E27FC236}">
                    <a16:creationId xmlns:a16="http://schemas.microsoft.com/office/drawing/2014/main" xmlns="" id="{1E934F78-D79C-4753-9522-15B64030B6F9}"/>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0" name="椭圆 389">
                <a:extLst>
                  <a:ext uri="{FF2B5EF4-FFF2-40B4-BE49-F238E27FC236}">
                    <a16:creationId xmlns:a16="http://schemas.microsoft.com/office/drawing/2014/main" xmlns="" id="{97035A5E-D427-49FC-B62D-481438E2057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1" name="椭圆 390">
                <a:extLst>
                  <a:ext uri="{FF2B5EF4-FFF2-40B4-BE49-F238E27FC236}">
                    <a16:creationId xmlns:a16="http://schemas.microsoft.com/office/drawing/2014/main" xmlns="" id="{5B39D525-22B0-4DAE-AFB1-B92B658F9646}"/>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2" name="椭圆 391">
                <a:extLst>
                  <a:ext uri="{FF2B5EF4-FFF2-40B4-BE49-F238E27FC236}">
                    <a16:creationId xmlns:a16="http://schemas.microsoft.com/office/drawing/2014/main" xmlns="" id="{E70C8491-2CB1-4177-A9B7-F11AAFFC70E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3" name="椭圆 392">
                <a:extLst>
                  <a:ext uri="{FF2B5EF4-FFF2-40B4-BE49-F238E27FC236}">
                    <a16:creationId xmlns:a16="http://schemas.microsoft.com/office/drawing/2014/main" xmlns="" id="{30ED4693-F52E-49B4-B0F2-31FC0D263127}"/>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4" name="椭圆 393">
                <a:extLst>
                  <a:ext uri="{FF2B5EF4-FFF2-40B4-BE49-F238E27FC236}">
                    <a16:creationId xmlns:a16="http://schemas.microsoft.com/office/drawing/2014/main" xmlns="" id="{E5E30E3D-568A-46FD-ABED-0F0413C8C6E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5" name="椭圆 394">
                <a:extLst>
                  <a:ext uri="{FF2B5EF4-FFF2-40B4-BE49-F238E27FC236}">
                    <a16:creationId xmlns:a16="http://schemas.microsoft.com/office/drawing/2014/main" xmlns="" id="{F6D4FDE1-9C92-474B-9F46-802AAFC021AE}"/>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6" name="椭圆 395">
                <a:extLst>
                  <a:ext uri="{FF2B5EF4-FFF2-40B4-BE49-F238E27FC236}">
                    <a16:creationId xmlns:a16="http://schemas.microsoft.com/office/drawing/2014/main" xmlns="" id="{77116C5B-9EEC-41A2-82BE-F8779B0B6B15}"/>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60" name="组合 259">
              <a:extLst>
                <a:ext uri="{FF2B5EF4-FFF2-40B4-BE49-F238E27FC236}">
                  <a16:creationId xmlns:a16="http://schemas.microsoft.com/office/drawing/2014/main" xmlns="" id="{703D1A9F-433B-44EA-BEB4-EF51A62EA0A7}"/>
                </a:ext>
              </a:extLst>
            </p:cNvPr>
            <p:cNvGrpSpPr/>
            <p:nvPr/>
          </p:nvGrpSpPr>
          <p:grpSpPr>
            <a:xfrm>
              <a:off x="7778187" y="5981176"/>
              <a:ext cx="3923816" cy="69448"/>
              <a:chOff x="4722471" y="-474562"/>
              <a:chExt cx="3923816" cy="69448"/>
            </a:xfrm>
            <a:grpFill/>
          </p:grpSpPr>
          <p:sp>
            <p:nvSpPr>
              <p:cNvPr id="353" name="椭圆 352">
                <a:extLst>
                  <a:ext uri="{FF2B5EF4-FFF2-40B4-BE49-F238E27FC236}">
                    <a16:creationId xmlns:a16="http://schemas.microsoft.com/office/drawing/2014/main" xmlns="" id="{5F985D50-9A78-45A8-90EE-801CA4A35EC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4" name="椭圆 353">
                <a:extLst>
                  <a:ext uri="{FF2B5EF4-FFF2-40B4-BE49-F238E27FC236}">
                    <a16:creationId xmlns:a16="http://schemas.microsoft.com/office/drawing/2014/main" xmlns="" id="{355F1A76-CD96-4991-9D25-A633F31E31D0}"/>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5" name="椭圆 354">
                <a:extLst>
                  <a:ext uri="{FF2B5EF4-FFF2-40B4-BE49-F238E27FC236}">
                    <a16:creationId xmlns:a16="http://schemas.microsoft.com/office/drawing/2014/main" xmlns="" id="{9E2DF623-14B2-4308-8C2B-2DFD0451F166}"/>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6" name="椭圆 355">
                <a:extLst>
                  <a:ext uri="{FF2B5EF4-FFF2-40B4-BE49-F238E27FC236}">
                    <a16:creationId xmlns:a16="http://schemas.microsoft.com/office/drawing/2014/main" xmlns="" id="{408CCDFB-2AF3-4C59-A310-53ABEC3F933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7" name="椭圆 356">
                <a:extLst>
                  <a:ext uri="{FF2B5EF4-FFF2-40B4-BE49-F238E27FC236}">
                    <a16:creationId xmlns:a16="http://schemas.microsoft.com/office/drawing/2014/main" xmlns="" id="{7DC9AF6B-53F1-4450-9B03-67CCEABF906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8" name="椭圆 357">
                <a:extLst>
                  <a:ext uri="{FF2B5EF4-FFF2-40B4-BE49-F238E27FC236}">
                    <a16:creationId xmlns:a16="http://schemas.microsoft.com/office/drawing/2014/main" xmlns="" id="{010959E3-12A8-44C1-BB95-70907C2B9940}"/>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9" name="椭圆 358">
                <a:extLst>
                  <a:ext uri="{FF2B5EF4-FFF2-40B4-BE49-F238E27FC236}">
                    <a16:creationId xmlns:a16="http://schemas.microsoft.com/office/drawing/2014/main" xmlns="" id="{2335DB88-3BD7-4185-A0B6-0E468EBD892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0" name="椭圆 359">
                <a:extLst>
                  <a:ext uri="{FF2B5EF4-FFF2-40B4-BE49-F238E27FC236}">
                    <a16:creationId xmlns:a16="http://schemas.microsoft.com/office/drawing/2014/main" xmlns="" id="{08B9245E-5588-4B2A-A438-CEBDAE3B2501}"/>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1" name="椭圆 360">
                <a:extLst>
                  <a:ext uri="{FF2B5EF4-FFF2-40B4-BE49-F238E27FC236}">
                    <a16:creationId xmlns:a16="http://schemas.microsoft.com/office/drawing/2014/main" xmlns="" id="{0A729B16-2F0B-4963-A9E3-DFE2F3064E04}"/>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2" name="椭圆 361">
                <a:extLst>
                  <a:ext uri="{FF2B5EF4-FFF2-40B4-BE49-F238E27FC236}">
                    <a16:creationId xmlns:a16="http://schemas.microsoft.com/office/drawing/2014/main" xmlns="" id="{169BB934-89C4-4353-9825-0B402127FA8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3" name="椭圆 362">
                <a:extLst>
                  <a:ext uri="{FF2B5EF4-FFF2-40B4-BE49-F238E27FC236}">
                    <a16:creationId xmlns:a16="http://schemas.microsoft.com/office/drawing/2014/main" xmlns="" id="{CC0290B3-2D82-4B41-85EF-E7D0B60E96AA}"/>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4" name="椭圆 363">
                <a:extLst>
                  <a:ext uri="{FF2B5EF4-FFF2-40B4-BE49-F238E27FC236}">
                    <a16:creationId xmlns:a16="http://schemas.microsoft.com/office/drawing/2014/main" xmlns="" id="{0A1F4D81-AB47-4267-9841-174057B28D2B}"/>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5" name="椭圆 364">
                <a:extLst>
                  <a:ext uri="{FF2B5EF4-FFF2-40B4-BE49-F238E27FC236}">
                    <a16:creationId xmlns:a16="http://schemas.microsoft.com/office/drawing/2014/main" xmlns="" id="{8CCC46C6-DD87-4225-82A4-4ACBC771504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6" name="椭圆 365">
                <a:extLst>
                  <a:ext uri="{FF2B5EF4-FFF2-40B4-BE49-F238E27FC236}">
                    <a16:creationId xmlns:a16="http://schemas.microsoft.com/office/drawing/2014/main" xmlns="" id="{1B5575BB-90B6-4F62-ABD1-8F5E0A47F6FD}"/>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7" name="椭圆 366">
                <a:extLst>
                  <a:ext uri="{FF2B5EF4-FFF2-40B4-BE49-F238E27FC236}">
                    <a16:creationId xmlns:a16="http://schemas.microsoft.com/office/drawing/2014/main" xmlns="" id="{166050AD-992D-4AAC-9937-33F4CAD3BD3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8" name="椭圆 367">
                <a:extLst>
                  <a:ext uri="{FF2B5EF4-FFF2-40B4-BE49-F238E27FC236}">
                    <a16:creationId xmlns:a16="http://schemas.microsoft.com/office/drawing/2014/main" xmlns="" id="{AA36E9FC-802E-40C3-93CD-02D5D9CB225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9" name="椭圆 368">
                <a:extLst>
                  <a:ext uri="{FF2B5EF4-FFF2-40B4-BE49-F238E27FC236}">
                    <a16:creationId xmlns:a16="http://schemas.microsoft.com/office/drawing/2014/main" xmlns="" id="{B611F06A-BD07-46EE-8CE4-64FF24661B8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0" name="椭圆 369">
                <a:extLst>
                  <a:ext uri="{FF2B5EF4-FFF2-40B4-BE49-F238E27FC236}">
                    <a16:creationId xmlns:a16="http://schemas.microsoft.com/office/drawing/2014/main" xmlns="" id="{AB662A28-B597-4F60-BFF3-B1AC92D10AC7}"/>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1" name="椭圆 370">
                <a:extLst>
                  <a:ext uri="{FF2B5EF4-FFF2-40B4-BE49-F238E27FC236}">
                    <a16:creationId xmlns:a16="http://schemas.microsoft.com/office/drawing/2014/main" xmlns="" id="{A3103061-F148-4390-B59F-8640C9DF298A}"/>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2" name="椭圆 371">
                <a:extLst>
                  <a:ext uri="{FF2B5EF4-FFF2-40B4-BE49-F238E27FC236}">
                    <a16:creationId xmlns:a16="http://schemas.microsoft.com/office/drawing/2014/main" xmlns="" id="{3DAC72DF-179E-4B56-9888-00014C1F4C93}"/>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3" name="椭圆 372">
                <a:extLst>
                  <a:ext uri="{FF2B5EF4-FFF2-40B4-BE49-F238E27FC236}">
                    <a16:creationId xmlns:a16="http://schemas.microsoft.com/office/drawing/2014/main" xmlns="" id="{37665011-C242-4F00-8B7B-52F200CE65FD}"/>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4" name="椭圆 373">
                <a:extLst>
                  <a:ext uri="{FF2B5EF4-FFF2-40B4-BE49-F238E27FC236}">
                    <a16:creationId xmlns:a16="http://schemas.microsoft.com/office/drawing/2014/main" xmlns="" id="{E6CE53C5-29B2-46FF-A830-D2BE8A28588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61" name="组合 260">
              <a:extLst>
                <a:ext uri="{FF2B5EF4-FFF2-40B4-BE49-F238E27FC236}">
                  <a16:creationId xmlns:a16="http://schemas.microsoft.com/office/drawing/2014/main" xmlns="" id="{35F5D9F8-8350-40F5-855A-003D61CB3D22}"/>
                </a:ext>
              </a:extLst>
            </p:cNvPr>
            <p:cNvGrpSpPr/>
            <p:nvPr/>
          </p:nvGrpSpPr>
          <p:grpSpPr>
            <a:xfrm>
              <a:off x="7778187" y="5510473"/>
              <a:ext cx="3923816" cy="69448"/>
              <a:chOff x="4722471" y="-474562"/>
              <a:chExt cx="3923816" cy="69448"/>
            </a:xfrm>
            <a:grpFill/>
          </p:grpSpPr>
          <p:sp>
            <p:nvSpPr>
              <p:cNvPr id="331" name="椭圆 330">
                <a:extLst>
                  <a:ext uri="{FF2B5EF4-FFF2-40B4-BE49-F238E27FC236}">
                    <a16:creationId xmlns:a16="http://schemas.microsoft.com/office/drawing/2014/main" xmlns="" id="{52701C1E-946D-4AB2-B97A-EA92DEDC28A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2" name="椭圆 331">
                <a:extLst>
                  <a:ext uri="{FF2B5EF4-FFF2-40B4-BE49-F238E27FC236}">
                    <a16:creationId xmlns:a16="http://schemas.microsoft.com/office/drawing/2014/main" xmlns="" id="{F2271532-4A43-47C7-8342-5BD247496F2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3" name="椭圆 332">
                <a:extLst>
                  <a:ext uri="{FF2B5EF4-FFF2-40B4-BE49-F238E27FC236}">
                    <a16:creationId xmlns:a16="http://schemas.microsoft.com/office/drawing/2014/main" xmlns="" id="{580F8A98-6D5F-4F2E-8CD9-36A4B5A14A81}"/>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4" name="椭圆 333">
                <a:extLst>
                  <a:ext uri="{FF2B5EF4-FFF2-40B4-BE49-F238E27FC236}">
                    <a16:creationId xmlns:a16="http://schemas.microsoft.com/office/drawing/2014/main" xmlns="" id="{3B7DC57D-8203-451F-B5B1-A60AF76F07D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5" name="椭圆 334">
                <a:extLst>
                  <a:ext uri="{FF2B5EF4-FFF2-40B4-BE49-F238E27FC236}">
                    <a16:creationId xmlns:a16="http://schemas.microsoft.com/office/drawing/2014/main" xmlns="" id="{29133A68-1E5E-4D24-B1D0-62C808F42A09}"/>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6" name="椭圆 335">
                <a:extLst>
                  <a:ext uri="{FF2B5EF4-FFF2-40B4-BE49-F238E27FC236}">
                    <a16:creationId xmlns:a16="http://schemas.microsoft.com/office/drawing/2014/main" xmlns="" id="{68958FC2-2E23-42EE-B91F-B7C676D9428B}"/>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7" name="椭圆 336">
                <a:extLst>
                  <a:ext uri="{FF2B5EF4-FFF2-40B4-BE49-F238E27FC236}">
                    <a16:creationId xmlns:a16="http://schemas.microsoft.com/office/drawing/2014/main" xmlns="" id="{0C3C43A2-5BAA-408B-A2F0-6E4291789754}"/>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8" name="椭圆 337">
                <a:extLst>
                  <a:ext uri="{FF2B5EF4-FFF2-40B4-BE49-F238E27FC236}">
                    <a16:creationId xmlns:a16="http://schemas.microsoft.com/office/drawing/2014/main" xmlns="" id="{244033C9-C48E-4515-91FB-ECD46E3C36E0}"/>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9" name="椭圆 338">
                <a:extLst>
                  <a:ext uri="{FF2B5EF4-FFF2-40B4-BE49-F238E27FC236}">
                    <a16:creationId xmlns:a16="http://schemas.microsoft.com/office/drawing/2014/main" xmlns="" id="{444BBF28-6D77-4B2D-B67E-8A8948512268}"/>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0" name="椭圆 339">
                <a:extLst>
                  <a:ext uri="{FF2B5EF4-FFF2-40B4-BE49-F238E27FC236}">
                    <a16:creationId xmlns:a16="http://schemas.microsoft.com/office/drawing/2014/main" xmlns="" id="{EFF05DA2-81E9-49F3-BBE4-166162AE1BAB}"/>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1" name="椭圆 340">
                <a:extLst>
                  <a:ext uri="{FF2B5EF4-FFF2-40B4-BE49-F238E27FC236}">
                    <a16:creationId xmlns:a16="http://schemas.microsoft.com/office/drawing/2014/main" xmlns="" id="{D85EAD21-093A-4327-9733-45404D238EEE}"/>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2" name="椭圆 341">
                <a:extLst>
                  <a:ext uri="{FF2B5EF4-FFF2-40B4-BE49-F238E27FC236}">
                    <a16:creationId xmlns:a16="http://schemas.microsoft.com/office/drawing/2014/main" xmlns="" id="{C9C12155-107B-4657-9D76-80EBBF9C3C2B}"/>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3" name="椭圆 342">
                <a:extLst>
                  <a:ext uri="{FF2B5EF4-FFF2-40B4-BE49-F238E27FC236}">
                    <a16:creationId xmlns:a16="http://schemas.microsoft.com/office/drawing/2014/main" xmlns="" id="{2BF24CA9-A2E6-4C0B-AE24-2DDC78EE640A}"/>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4" name="椭圆 343">
                <a:extLst>
                  <a:ext uri="{FF2B5EF4-FFF2-40B4-BE49-F238E27FC236}">
                    <a16:creationId xmlns:a16="http://schemas.microsoft.com/office/drawing/2014/main" xmlns="" id="{559342A0-D701-4A05-8BBB-2BB12CD98D3C}"/>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5" name="椭圆 344">
                <a:extLst>
                  <a:ext uri="{FF2B5EF4-FFF2-40B4-BE49-F238E27FC236}">
                    <a16:creationId xmlns:a16="http://schemas.microsoft.com/office/drawing/2014/main" xmlns="" id="{4856B6FF-601D-4B22-AACB-00900A95E250}"/>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6" name="椭圆 345">
                <a:extLst>
                  <a:ext uri="{FF2B5EF4-FFF2-40B4-BE49-F238E27FC236}">
                    <a16:creationId xmlns:a16="http://schemas.microsoft.com/office/drawing/2014/main" xmlns="" id="{F981FF3E-4919-4ABB-B5C7-390EF3BDC04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7" name="椭圆 346">
                <a:extLst>
                  <a:ext uri="{FF2B5EF4-FFF2-40B4-BE49-F238E27FC236}">
                    <a16:creationId xmlns:a16="http://schemas.microsoft.com/office/drawing/2014/main" xmlns="" id="{BB08CDA2-CDFE-4F87-A804-4EBBC06DE23F}"/>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8" name="椭圆 347">
                <a:extLst>
                  <a:ext uri="{FF2B5EF4-FFF2-40B4-BE49-F238E27FC236}">
                    <a16:creationId xmlns:a16="http://schemas.microsoft.com/office/drawing/2014/main" xmlns="" id="{1193F8FA-D46D-4365-951B-D3E7B93B2821}"/>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9" name="椭圆 348">
                <a:extLst>
                  <a:ext uri="{FF2B5EF4-FFF2-40B4-BE49-F238E27FC236}">
                    <a16:creationId xmlns:a16="http://schemas.microsoft.com/office/drawing/2014/main" xmlns="" id="{B5E2AE8F-1314-4790-A601-508A28B6D49A}"/>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0" name="椭圆 349">
                <a:extLst>
                  <a:ext uri="{FF2B5EF4-FFF2-40B4-BE49-F238E27FC236}">
                    <a16:creationId xmlns:a16="http://schemas.microsoft.com/office/drawing/2014/main" xmlns="" id="{351AD98B-02B2-448B-B6EB-10CA126B9A6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1" name="椭圆 350">
                <a:extLst>
                  <a:ext uri="{FF2B5EF4-FFF2-40B4-BE49-F238E27FC236}">
                    <a16:creationId xmlns:a16="http://schemas.microsoft.com/office/drawing/2014/main" xmlns="" id="{7ACAF8D2-7763-470B-94D1-AE2534A45AB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2" name="椭圆 351">
                <a:extLst>
                  <a:ext uri="{FF2B5EF4-FFF2-40B4-BE49-F238E27FC236}">
                    <a16:creationId xmlns:a16="http://schemas.microsoft.com/office/drawing/2014/main" xmlns="" id="{3D308B8C-6BA6-4A85-813C-BCED01398C29}"/>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62" name="组合 261">
              <a:extLst>
                <a:ext uri="{FF2B5EF4-FFF2-40B4-BE49-F238E27FC236}">
                  <a16:creationId xmlns:a16="http://schemas.microsoft.com/office/drawing/2014/main" xmlns="" id="{87EBB25B-92CC-4191-87EB-B30DB9E5C6B8}"/>
                </a:ext>
              </a:extLst>
            </p:cNvPr>
            <p:cNvGrpSpPr/>
            <p:nvPr/>
          </p:nvGrpSpPr>
          <p:grpSpPr>
            <a:xfrm>
              <a:off x="7778187" y="6294978"/>
              <a:ext cx="3923816" cy="69448"/>
              <a:chOff x="4722471" y="-474562"/>
              <a:chExt cx="3923816" cy="69448"/>
            </a:xfrm>
            <a:grpFill/>
          </p:grpSpPr>
          <p:sp>
            <p:nvSpPr>
              <p:cNvPr id="309" name="椭圆 308">
                <a:extLst>
                  <a:ext uri="{FF2B5EF4-FFF2-40B4-BE49-F238E27FC236}">
                    <a16:creationId xmlns:a16="http://schemas.microsoft.com/office/drawing/2014/main" xmlns="" id="{ADB2B4B6-63BD-43DD-841F-63B4AF6F4F3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0" name="椭圆 309">
                <a:extLst>
                  <a:ext uri="{FF2B5EF4-FFF2-40B4-BE49-F238E27FC236}">
                    <a16:creationId xmlns:a16="http://schemas.microsoft.com/office/drawing/2014/main" xmlns="" id="{FD2F032F-A706-4D84-9DF0-95ECBED5E0C3}"/>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1" name="椭圆 310">
                <a:extLst>
                  <a:ext uri="{FF2B5EF4-FFF2-40B4-BE49-F238E27FC236}">
                    <a16:creationId xmlns:a16="http://schemas.microsoft.com/office/drawing/2014/main" xmlns="" id="{404E0697-F051-4132-8976-138FAA4430F6}"/>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2" name="椭圆 311">
                <a:extLst>
                  <a:ext uri="{FF2B5EF4-FFF2-40B4-BE49-F238E27FC236}">
                    <a16:creationId xmlns:a16="http://schemas.microsoft.com/office/drawing/2014/main" xmlns="" id="{97A6D16D-BA53-41B6-B90B-166A7EABF267}"/>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3" name="椭圆 312">
                <a:extLst>
                  <a:ext uri="{FF2B5EF4-FFF2-40B4-BE49-F238E27FC236}">
                    <a16:creationId xmlns:a16="http://schemas.microsoft.com/office/drawing/2014/main" xmlns="" id="{381ADE9E-6334-4E9D-8F8A-876E3F124B8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4" name="椭圆 313">
                <a:extLst>
                  <a:ext uri="{FF2B5EF4-FFF2-40B4-BE49-F238E27FC236}">
                    <a16:creationId xmlns:a16="http://schemas.microsoft.com/office/drawing/2014/main" xmlns="" id="{52E4E09F-722C-433D-BD93-199CC12545E0}"/>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5" name="椭圆 314">
                <a:extLst>
                  <a:ext uri="{FF2B5EF4-FFF2-40B4-BE49-F238E27FC236}">
                    <a16:creationId xmlns:a16="http://schemas.microsoft.com/office/drawing/2014/main" xmlns="" id="{BFCA983D-DF74-4C2E-A868-A1DB4222F7B0}"/>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6" name="椭圆 315">
                <a:extLst>
                  <a:ext uri="{FF2B5EF4-FFF2-40B4-BE49-F238E27FC236}">
                    <a16:creationId xmlns:a16="http://schemas.microsoft.com/office/drawing/2014/main" xmlns="" id="{1CCB6116-8126-4105-968A-31CC0FBA3386}"/>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7" name="椭圆 316">
                <a:extLst>
                  <a:ext uri="{FF2B5EF4-FFF2-40B4-BE49-F238E27FC236}">
                    <a16:creationId xmlns:a16="http://schemas.microsoft.com/office/drawing/2014/main" xmlns="" id="{67389EC2-803C-4D26-8163-3FBD72EFA341}"/>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8" name="椭圆 317">
                <a:extLst>
                  <a:ext uri="{FF2B5EF4-FFF2-40B4-BE49-F238E27FC236}">
                    <a16:creationId xmlns:a16="http://schemas.microsoft.com/office/drawing/2014/main" xmlns="" id="{E04E264C-2657-488D-9E6F-39004E3F3CE6}"/>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9" name="椭圆 318">
                <a:extLst>
                  <a:ext uri="{FF2B5EF4-FFF2-40B4-BE49-F238E27FC236}">
                    <a16:creationId xmlns:a16="http://schemas.microsoft.com/office/drawing/2014/main" xmlns="" id="{BCF9FB96-D577-4B26-A41F-F10F40E2777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0" name="椭圆 319">
                <a:extLst>
                  <a:ext uri="{FF2B5EF4-FFF2-40B4-BE49-F238E27FC236}">
                    <a16:creationId xmlns:a16="http://schemas.microsoft.com/office/drawing/2014/main" xmlns="" id="{730F8679-4ED3-48A0-8095-6BBFC300E4CB}"/>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1" name="椭圆 320">
                <a:extLst>
                  <a:ext uri="{FF2B5EF4-FFF2-40B4-BE49-F238E27FC236}">
                    <a16:creationId xmlns:a16="http://schemas.microsoft.com/office/drawing/2014/main" xmlns="" id="{33B900B6-A213-44A7-814C-1B4CB2617B06}"/>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2" name="椭圆 321">
                <a:extLst>
                  <a:ext uri="{FF2B5EF4-FFF2-40B4-BE49-F238E27FC236}">
                    <a16:creationId xmlns:a16="http://schemas.microsoft.com/office/drawing/2014/main" xmlns="" id="{962AEE97-877B-4D5F-BFDA-B92DE566B4EB}"/>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3" name="椭圆 322">
                <a:extLst>
                  <a:ext uri="{FF2B5EF4-FFF2-40B4-BE49-F238E27FC236}">
                    <a16:creationId xmlns:a16="http://schemas.microsoft.com/office/drawing/2014/main" xmlns="" id="{7D291DB3-81C2-42FE-9BF8-711D72CB1568}"/>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4" name="椭圆 323">
                <a:extLst>
                  <a:ext uri="{FF2B5EF4-FFF2-40B4-BE49-F238E27FC236}">
                    <a16:creationId xmlns:a16="http://schemas.microsoft.com/office/drawing/2014/main" xmlns="" id="{9892193A-4FBE-43A9-AE91-056E7BF7064E}"/>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5" name="椭圆 324">
                <a:extLst>
                  <a:ext uri="{FF2B5EF4-FFF2-40B4-BE49-F238E27FC236}">
                    <a16:creationId xmlns:a16="http://schemas.microsoft.com/office/drawing/2014/main" xmlns="" id="{49257FA7-32B6-48B2-AC75-55BD37F5BF13}"/>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6" name="椭圆 325">
                <a:extLst>
                  <a:ext uri="{FF2B5EF4-FFF2-40B4-BE49-F238E27FC236}">
                    <a16:creationId xmlns:a16="http://schemas.microsoft.com/office/drawing/2014/main" xmlns="" id="{2F721FA9-3F54-422D-A9DB-84ADA7A3157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7" name="椭圆 326">
                <a:extLst>
                  <a:ext uri="{FF2B5EF4-FFF2-40B4-BE49-F238E27FC236}">
                    <a16:creationId xmlns:a16="http://schemas.microsoft.com/office/drawing/2014/main" xmlns="" id="{60A2E7DE-2D69-4524-9330-0173E91AD82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8" name="椭圆 327">
                <a:extLst>
                  <a:ext uri="{FF2B5EF4-FFF2-40B4-BE49-F238E27FC236}">
                    <a16:creationId xmlns:a16="http://schemas.microsoft.com/office/drawing/2014/main" xmlns="" id="{396E8118-AB40-446B-95A7-6CC3476BBAD8}"/>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9" name="椭圆 328">
                <a:extLst>
                  <a:ext uri="{FF2B5EF4-FFF2-40B4-BE49-F238E27FC236}">
                    <a16:creationId xmlns:a16="http://schemas.microsoft.com/office/drawing/2014/main" xmlns="" id="{4924B96F-AB97-40D9-9B5F-5B3C50E356B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0" name="椭圆 329">
                <a:extLst>
                  <a:ext uri="{FF2B5EF4-FFF2-40B4-BE49-F238E27FC236}">
                    <a16:creationId xmlns:a16="http://schemas.microsoft.com/office/drawing/2014/main" xmlns="" id="{72593A64-2835-43CE-B662-EB5324863EFE}"/>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63" name="组合 262">
              <a:extLst>
                <a:ext uri="{FF2B5EF4-FFF2-40B4-BE49-F238E27FC236}">
                  <a16:creationId xmlns:a16="http://schemas.microsoft.com/office/drawing/2014/main" xmlns="" id="{3C132A90-8AB7-4077-B9B4-643B9923EFB4}"/>
                </a:ext>
              </a:extLst>
            </p:cNvPr>
            <p:cNvGrpSpPr/>
            <p:nvPr/>
          </p:nvGrpSpPr>
          <p:grpSpPr>
            <a:xfrm>
              <a:off x="7778187" y="5824275"/>
              <a:ext cx="3923816" cy="69448"/>
              <a:chOff x="4722471" y="-474562"/>
              <a:chExt cx="3923816" cy="69448"/>
            </a:xfrm>
            <a:grpFill/>
          </p:grpSpPr>
          <p:sp>
            <p:nvSpPr>
              <p:cNvPr id="287" name="椭圆 286">
                <a:extLst>
                  <a:ext uri="{FF2B5EF4-FFF2-40B4-BE49-F238E27FC236}">
                    <a16:creationId xmlns:a16="http://schemas.microsoft.com/office/drawing/2014/main" xmlns="" id="{EE1959AA-2249-4404-9774-1844A4C8A43E}"/>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8" name="椭圆 287">
                <a:extLst>
                  <a:ext uri="{FF2B5EF4-FFF2-40B4-BE49-F238E27FC236}">
                    <a16:creationId xmlns:a16="http://schemas.microsoft.com/office/drawing/2014/main" xmlns="" id="{D4387E8D-24A0-46F9-B492-362E6D41ED9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9" name="椭圆 288">
                <a:extLst>
                  <a:ext uri="{FF2B5EF4-FFF2-40B4-BE49-F238E27FC236}">
                    <a16:creationId xmlns:a16="http://schemas.microsoft.com/office/drawing/2014/main" xmlns="" id="{C1DDF7E1-CB37-48DE-91E2-0CF4BBD5429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0" name="椭圆 289">
                <a:extLst>
                  <a:ext uri="{FF2B5EF4-FFF2-40B4-BE49-F238E27FC236}">
                    <a16:creationId xmlns:a16="http://schemas.microsoft.com/office/drawing/2014/main" xmlns="" id="{4FA4E11E-8EB9-458A-858B-59CF01B5C7BF}"/>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1" name="椭圆 290">
                <a:extLst>
                  <a:ext uri="{FF2B5EF4-FFF2-40B4-BE49-F238E27FC236}">
                    <a16:creationId xmlns:a16="http://schemas.microsoft.com/office/drawing/2014/main" xmlns="" id="{2ED593FF-2990-4559-B07C-4AEE941D8F9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2" name="椭圆 291">
                <a:extLst>
                  <a:ext uri="{FF2B5EF4-FFF2-40B4-BE49-F238E27FC236}">
                    <a16:creationId xmlns:a16="http://schemas.microsoft.com/office/drawing/2014/main" xmlns="" id="{67AA3A9E-6DB2-46D8-BA94-90033E4BAE22}"/>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3" name="椭圆 292">
                <a:extLst>
                  <a:ext uri="{FF2B5EF4-FFF2-40B4-BE49-F238E27FC236}">
                    <a16:creationId xmlns:a16="http://schemas.microsoft.com/office/drawing/2014/main" xmlns="" id="{4B07B3F3-307A-4248-8B37-C46D16C2890D}"/>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4" name="椭圆 293">
                <a:extLst>
                  <a:ext uri="{FF2B5EF4-FFF2-40B4-BE49-F238E27FC236}">
                    <a16:creationId xmlns:a16="http://schemas.microsoft.com/office/drawing/2014/main" xmlns="" id="{AD06B462-A82F-4FDB-98B3-E41C9900DA0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5" name="椭圆 294">
                <a:extLst>
                  <a:ext uri="{FF2B5EF4-FFF2-40B4-BE49-F238E27FC236}">
                    <a16:creationId xmlns:a16="http://schemas.microsoft.com/office/drawing/2014/main" xmlns="" id="{A73BB6F1-C74F-4891-AAE6-02C52AED8B44}"/>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6" name="椭圆 295">
                <a:extLst>
                  <a:ext uri="{FF2B5EF4-FFF2-40B4-BE49-F238E27FC236}">
                    <a16:creationId xmlns:a16="http://schemas.microsoft.com/office/drawing/2014/main" xmlns="" id="{04AB9CD2-5DCD-433B-AEDE-CBCFBAE548EA}"/>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7" name="椭圆 296">
                <a:extLst>
                  <a:ext uri="{FF2B5EF4-FFF2-40B4-BE49-F238E27FC236}">
                    <a16:creationId xmlns:a16="http://schemas.microsoft.com/office/drawing/2014/main" xmlns="" id="{C7B90F14-DE8A-4948-A8CA-60F7FA15C69F}"/>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8" name="椭圆 297">
                <a:extLst>
                  <a:ext uri="{FF2B5EF4-FFF2-40B4-BE49-F238E27FC236}">
                    <a16:creationId xmlns:a16="http://schemas.microsoft.com/office/drawing/2014/main" xmlns="" id="{F7666086-C699-46F5-BF2B-E08D17783854}"/>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9" name="椭圆 298">
                <a:extLst>
                  <a:ext uri="{FF2B5EF4-FFF2-40B4-BE49-F238E27FC236}">
                    <a16:creationId xmlns:a16="http://schemas.microsoft.com/office/drawing/2014/main" xmlns="" id="{54B39820-BC64-46D2-974B-DCF5D6B98102}"/>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0" name="椭圆 299">
                <a:extLst>
                  <a:ext uri="{FF2B5EF4-FFF2-40B4-BE49-F238E27FC236}">
                    <a16:creationId xmlns:a16="http://schemas.microsoft.com/office/drawing/2014/main" xmlns="" id="{E9AE5D75-8B48-4786-9302-CB2120C25182}"/>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1" name="椭圆 300">
                <a:extLst>
                  <a:ext uri="{FF2B5EF4-FFF2-40B4-BE49-F238E27FC236}">
                    <a16:creationId xmlns:a16="http://schemas.microsoft.com/office/drawing/2014/main" xmlns="" id="{0E9338A3-6FC0-470A-9F37-5DC59B86E3D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2" name="椭圆 301">
                <a:extLst>
                  <a:ext uri="{FF2B5EF4-FFF2-40B4-BE49-F238E27FC236}">
                    <a16:creationId xmlns:a16="http://schemas.microsoft.com/office/drawing/2014/main" xmlns="" id="{8C4A3C91-8FBB-4E33-962D-58790DC5349B}"/>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3" name="椭圆 302">
                <a:extLst>
                  <a:ext uri="{FF2B5EF4-FFF2-40B4-BE49-F238E27FC236}">
                    <a16:creationId xmlns:a16="http://schemas.microsoft.com/office/drawing/2014/main" xmlns="" id="{FC277AE2-589F-4DA2-A425-B5CEFEA443D1}"/>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4" name="椭圆 303">
                <a:extLst>
                  <a:ext uri="{FF2B5EF4-FFF2-40B4-BE49-F238E27FC236}">
                    <a16:creationId xmlns:a16="http://schemas.microsoft.com/office/drawing/2014/main" xmlns="" id="{FBCA2867-63C8-49E7-B51E-3AD1BEB7C98B}"/>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5" name="椭圆 304">
                <a:extLst>
                  <a:ext uri="{FF2B5EF4-FFF2-40B4-BE49-F238E27FC236}">
                    <a16:creationId xmlns:a16="http://schemas.microsoft.com/office/drawing/2014/main" xmlns="" id="{BEEA5F19-B5F7-4D78-9264-64555D4CADB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6" name="椭圆 305">
                <a:extLst>
                  <a:ext uri="{FF2B5EF4-FFF2-40B4-BE49-F238E27FC236}">
                    <a16:creationId xmlns:a16="http://schemas.microsoft.com/office/drawing/2014/main" xmlns="" id="{A5A2E5B4-8DD3-4F37-9821-D64BDB2327EA}"/>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7" name="椭圆 306">
                <a:extLst>
                  <a:ext uri="{FF2B5EF4-FFF2-40B4-BE49-F238E27FC236}">
                    <a16:creationId xmlns:a16="http://schemas.microsoft.com/office/drawing/2014/main" xmlns="" id="{E12167D8-9928-4414-BB47-0F803F778A9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8" name="椭圆 307">
                <a:extLst>
                  <a:ext uri="{FF2B5EF4-FFF2-40B4-BE49-F238E27FC236}">
                    <a16:creationId xmlns:a16="http://schemas.microsoft.com/office/drawing/2014/main" xmlns="" id="{EA046148-5C44-40F4-A535-D1094DF5C75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64" name="组合 263">
              <a:extLst>
                <a:ext uri="{FF2B5EF4-FFF2-40B4-BE49-F238E27FC236}">
                  <a16:creationId xmlns:a16="http://schemas.microsoft.com/office/drawing/2014/main" xmlns="" id="{C6E78253-154E-42C0-A5E5-4C4DE8FB4C8C}"/>
                </a:ext>
              </a:extLst>
            </p:cNvPr>
            <p:cNvGrpSpPr/>
            <p:nvPr/>
          </p:nvGrpSpPr>
          <p:grpSpPr>
            <a:xfrm>
              <a:off x="7778187" y="6451881"/>
              <a:ext cx="3923816" cy="69448"/>
              <a:chOff x="4722471" y="-474562"/>
              <a:chExt cx="3923816" cy="69448"/>
            </a:xfrm>
            <a:grpFill/>
          </p:grpSpPr>
          <p:sp>
            <p:nvSpPr>
              <p:cNvPr id="265" name="椭圆 264">
                <a:extLst>
                  <a:ext uri="{FF2B5EF4-FFF2-40B4-BE49-F238E27FC236}">
                    <a16:creationId xmlns:a16="http://schemas.microsoft.com/office/drawing/2014/main" xmlns="" id="{37DAFF8D-30FB-4405-8E86-3A97C732182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6" name="椭圆 265">
                <a:extLst>
                  <a:ext uri="{FF2B5EF4-FFF2-40B4-BE49-F238E27FC236}">
                    <a16:creationId xmlns:a16="http://schemas.microsoft.com/office/drawing/2014/main" xmlns="" id="{6014100D-35A6-4954-A66D-6BB3FD29DFD5}"/>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7" name="椭圆 266">
                <a:extLst>
                  <a:ext uri="{FF2B5EF4-FFF2-40B4-BE49-F238E27FC236}">
                    <a16:creationId xmlns:a16="http://schemas.microsoft.com/office/drawing/2014/main" xmlns="" id="{421ADF90-8109-46F2-AD1C-3085AE721EB8}"/>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8" name="椭圆 267">
                <a:extLst>
                  <a:ext uri="{FF2B5EF4-FFF2-40B4-BE49-F238E27FC236}">
                    <a16:creationId xmlns:a16="http://schemas.microsoft.com/office/drawing/2014/main" xmlns="" id="{4FC9853E-6508-43EE-89D0-E4E8FCE3C9D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9" name="椭圆 268">
                <a:extLst>
                  <a:ext uri="{FF2B5EF4-FFF2-40B4-BE49-F238E27FC236}">
                    <a16:creationId xmlns:a16="http://schemas.microsoft.com/office/drawing/2014/main" xmlns="" id="{5E6AEE95-E72C-4A7F-83FF-488110B7BE7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0" name="椭圆 269">
                <a:extLst>
                  <a:ext uri="{FF2B5EF4-FFF2-40B4-BE49-F238E27FC236}">
                    <a16:creationId xmlns:a16="http://schemas.microsoft.com/office/drawing/2014/main" xmlns="" id="{6F71D905-3C83-48D8-8776-87BE5742EE01}"/>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1" name="椭圆 270">
                <a:extLst>
                  <a:ext uri="{FF2B5EF4-FFF2-40B4-BE49-F238E27FC236}">
                    <a16:creationId xmlns:a16="http://schemas.microsoft.com/office/drawing/2014/main" xmlns="" id="{F87B7E9D-247E-4E47-94AE-5698B30055EF}"/>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2" name="椭圆 271">
                <a:extLst>
                  <a:ext uri="{FF2B5EF4-FFF2-40B4-BE49-F238E27FC236}">
                    <a16:creationId xmlns:a16="http://schemas.microsoft.com/office/drawing/2014/main" xmlns="" id="{4247693A-012B-4AE5-A291-A6FA35C9BC87}"/>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3" name="椭圆 272">
                <a:extLst>
                  <a:ext uri="{FF2B5EF4-FFF2-40B4-BE49-F238E27FC236}">
                    <a16:creationId xmlns:a16="http://schemas.microsoft.com/office/drawing/2014/main" xmlns="" id="{E93DD128-ED56-4D8B-8CA2-512A62E0E86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4" name="椭圆 273">
                <a:extLst>
                  <a:ext uri="{FF2B5EF4-FFF2-40B4-BE49-F238E27FC236}">
                    <a16:creationId xmlns:a16="http://schemas.microsoft.com/office/drawing/2014/main" xmlns="" id="{8086922B-25B7-4131-A7DB-99740D813AB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5" name="椭圆 274">
                <a:extLst>
                  <a:ext uri="{FF2B5EF4-FFF2-40B4-BE49-F238E27FC236}">
                    <a16:creationId xmlns:a16="http://schemas.microsoft.com/office/drawing/2014/main" xmlns="" id="{0CA3039A-49ED-4F44-AA69-BA62E610AB8D}"/>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6" name="椭圆 275">
                <a:extLst>
                  <a:ext uri="{FF2B5EF4-FFF2-40B4-BE49-F238E27FC236}">
                    <a16:creationId xmlns:a16="http://schemas.microsoft.com/office/drawing/2014/main" xmlns="" id="{87ACF5D6-9F1B-45EC-A78E-F1FD941B35E1}"/>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7" name="椭圆 276">
                <a:extLst>
                  <a:ext uri="{FF2B5EF4-FFF2-40B4-BE49-F238E27FC236}">
                    <a16:creationId xmlns:a16="http://schemas.microsoft.com/office/drawing/2014/main" xmlns="" id="{4B59E194-B41A-451F-80DE-1BED745A64A4}"/>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8" name="椭圆 277">
                <a:extLst>
                  <a:ext uri="{FF2B5EF4-FFF2-40B4-BE49-F238E27FC236}">
                    <a16:creationId xmlns:a16="http://schemas.microsoft.com/office/drawing/2014/main" xmlns="" id="{BC2B9FD4-091A-4079-A57D-25D12829E881}"/>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9" name="椭圆 278">
                <a:extLst>
                  <a:ext uri="{FF2B5EF4-FFF2-40B4-BE49-F238E27FC236}">
                    <a16:creationId xmlns:a16="http://schemas.microsoft.com/office/drawing/2014/main" xmlns="" id="{CE1DD66C-B5B5-490B-A3DC-A867A7AABEA0}"/>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0" name="椭圆 279">
                <a:extLst>
                  <a:ext uri="{FF2B5EF4-FFF2-40B4-BE49-F238E27FC236}">
                    <a16:creationId xmlns:a16="http://schemas.microsoft.com/office/drawing/2014/main" xmlns="" id="{FD0F1344-58DD-46DA-BC32-9E54B036E38D}"/>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1" name="椭圆 280">
                <a:extLst>
                  <a:ext uri="{FF2B5EF4-FFF2-40B4-BE49-F238E27FC236}">
                    <a16:creationId xmlns:a16="http://schemas.microsoft.com/office/drawing/2014/main" xmlns="" id="{F7310E5B-D494-46C5-AC53-0913D8DD5096}"/>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2" name="椭圆 281">
                <a:extLst>
                  <a:ext uri="{FF2B5EF4-FFF2-40B4-BE49-F238E27FC236}">
                    <a16:creationId xmlns:a16="http://schemas.microsoft.com/office/drawing/2014/main" xmlns="" id="{4412A907-70CE-4F07-9B20-F669E44D60B0}"/>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3" name="椭圆 282">
                <a:extLst>
                  <a:ext uri="{FF2B5EF4-FFF2-40B4-BE49-F238E27FC236}">
                    <a16:creationId xmlns:a16="http://schemas.microsoft.com/office/drawing/2014/main" xmlns="" id="{4D4471E1-EE88-4C88-9837-E3EF9CE94432}"/>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4" name="椭圆 283">
                <a:extLst>
                  <a:ext uri="{FF2B5EF4-FFF2-40B4-BE49-F238E27FC236}">
                    <a16:creationId xmlns:a16="http://schemas.microsoft.com/office/drawing/2014/main" xmlns="" id="{DCFACECE-4AD2-4103-9723-F164ABBD5E88}"/>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5" name="椭圆 284">
                <a:extLst>
                  <a:ext uri="{FF2B5EF4-FFF2-40B4-BE49-F238E27FC236}">
                    <a16:creationId xmlns:a16="http://schemas.microsoft.com/office/drawing/2014/main" xmlns="" id="{2DDD7F40-00F8-44D3-82E1-A8CB5DC76666}"/>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6" name="椭圆 285">
                <a:extLst>
                  <a:ext uri="{FF2B5EF4-FFF2-40B4-BE49-F238E27FC236}">
                    <a16:creationId xmlns:a16="http://schemas.microsoft.com/office/drawing/2014/main" xmlns="" id="{259C3850-2249-487D-B15C-51396CCEC02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485" name="组合 484">
            <a:extLst>
              <a:ext uri="{FF2B5EF4-FFF2-40B4-BE49-F238E27FC236}">
                <a16:creationId xmlns:a16="http://schemas.microsoft.com/office/drawing/2014/main" xmlns="" id="{14B78A97-7ECF-4F1C-987C-0B2DC59DF3D0}"/>
              </a:ext>
            </a:extLst>
          </p:cNvPr>
          <p:cNvGrpSpPr/>
          <p:nvPr/>
        </p:nvGrpSpPr>
        <p:grpSpPr>
          <a:xfrm>
            <a:off x="509286" y="335666"/>
            <a:ext cx="3264060" cy="3264060"/>
            <a:chOff x="509286" y="335666"/>
            <a:chExt cx="3264060" cy="3264060"/>
          </a:xfrm>
          <a:solidFill>
            <a:srgbClr val="FB8803"/>
          </a:solidFill>
        </p:grpSpPr>
        <p:sp>
          <p:nvSpPr>
            <p:cNvPr id="486" name="任意多边形: 形状 485">
              <a:extLst>
                <a:ext uri="{FF2B5EF4-FFF2-40B4-BE49-F238E27FC236}">
                  <a16:creationId xmlns:a16="http://schemas.microsoft.com/office/drawing/2014/main" xmlns="" id="{A9802432-7E3D-4327-898E-79D295CBBB63}"/>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87" name="任意多边形: 形状 486">
              <a:extLst>
                <a:ext uri="{FF2B5EF4-FFF2-40B4-BE49-F238E27FC236}">
                  <a16:creationId xmlns:a16="http://schemas.microsoft.com/office/drawing/2014/main" xmlns="" id="{7316A4FC-157E-4125-AF3E-8C8342D67A0D}"/>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88" name="任意多边形: 形状 487">
              <a:extLst>
                <a:ext uri="{FF2B5EF4-FFF2-40B4-BE49-F238E27FC236}">
                  <a16:creationId xmlns:a16="http://schemas.microsoft.com/office/drawing/2014/main" xmlns="" id="{8EFE1BD3-2117-470B-AF63-1DD6B16C2105}"/>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89" name="任意多边形: 形状 488">
              <a:extLst>
                <a:ext uri="{FF2B5EF4-FFF2-40B4-BE49-F238E27FC236}">
                  <a16:creationId xmlns:a16="http://schemas.microsoft.com/office/drawing/2014/main" xmlns="" id="{2B867BEC-BED7-439C-AD50-49B833DECF15}"/>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90" name="任意多边形: 形状 489">
              <a:extLst>
                <a:ext uri="{FF2B5EF4-FFF2-40B4-BE49-F238E27FC236}">
                  <a16:creationId xmlns:a16="http://schemas.microsoft.com/office/drawing/2014/main" xmlns="" id="{1E3C3E62-2580-4B60-A2DC-F73B00253EEE}"/>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91" name="任意多边形: 形状 490">
              <a:extLst>
                <a:ext uri="{FF2B5EF4-FFF2-40B4-BE49-F238E27FC236}">
                  <a16:creationId xmlns:a16="http://schemas.microsoft.com/office/drawing/2014/main" xmlns="" id="{F7B964C7-9D96-400B-8C26-B8EC19A0D304}"/>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92" name="任意多边形: 形状 491">
              <a:extLst>
                <a:ext uri="{FF2B5EF4-FFF2-40B4-BE49-F238E27FC236}">
                  <a16:creationId xmlns:a16="http://schemas.microsoft.com/office/drawing/2014/main" xmlns="" id="{DD22340D-63EB-450D-B858-4864C513A27A}"/>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93" name="任意多边形: 形状 492">
              <a:extLst>
                <a:ext uri="{FF2B5EF4-FFF2-40B4-BE49-F238E27FC236}">
                  <a16:creationId xmlns:a16="http://schemas.microsoft.com/office/drawing/2014/main" xmlns="" id="{3836967C-169D-43E4-A77E-0CE0BA7C87D1}"/>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94" name="任意多边形: 形状 493">
              <a:extLst>
                <a:ext uri="{FF2B5EF4-FFF2-40B4-BE49-F238E27FC236}">
                  <a16:creationId xmlns:a16="http://schemas.microsoft.com/office/drawing/2014/main" xmlns="" id="{61CDB51A-128D-4D97-8B25-FC91792C984D}"/>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95" name="任意多边形: 形状 494">
              <a:extLst>
                <a:ext uri="{FF2B5EF4-FFF2-40B4-BE49-F238E27FC236}">
                  <a16:creationId xmlns:a16="http://schemas.microsoft.com/office/drawing/2014/main" xmlns="" id="{CEFE7C0E-17EA-4DB6-8780-CF0BD8AC8D60}"/>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96" name="任意多边形: 形状 495">
              <a:extLst>
                <a:ext uri="{FF2B5EF4-FFF2-40B4-BE49-F238E27FC236}">
                  <a16:creationId xmlns:a16="http://schemas.microsoft.com/office/drawing/2014/main" xmlns="" id="{A144910E-7976-4365-A310-C55BE351BF9F}"/>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97" name="任意多边形: 形状 496">
              <a:extLst>
                <a:ext uri="{FF2B5EF4-FFF2-40B4-BE49-F238E27FC236}">
                  <a16:creationId xmlns:a16="http://schemas.microsoft.com/office/drawing/2014/main" xmlns="" id="{AAF1B7B3-46CF-4BF2-A77A-6FF2E3BA64E5}"/>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98" name="任意多边形: 形状 497">
              <a:extLst>
                <a:ext uri="{FF2B5EF4-FFF2-40B4-BE49-F238E27FC236}">
                  <a16:creationId xmlns:a16="http://schemas.microsoft.com/office/drawing/2014/main" xmlns="" id="{393BF4D1-2E6C-4C57-BE8E-1F8FE5D1B710}"/>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99" name="任意多边形: 形状 498">
              <a:extLst>
                <a:ext uri="{FF2B5EF4-FFF2-40B4-BE49-F238E27FC236}">
                  <a16:creationId xmlns:a16="http://schemas.microsoft.com/office/drawing/2014/main" xmlns="" id="{01E0325B-4A35-486E-9D52-9A5C35D2CFC7}"/>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00" name="任意多边形: 形状 499">
              <a:extLst>
                <a:ext uri="{FF2B5EF4-FFF2-40B4-BE49-F238E27FC236}">
                  <a16:creationId xmlns:a16="http://schemas.microsoft.com/office/drawing/2014/main" xmlns="" id="{AE58E3BE-4B80-46DF-B8EC-64ED017C309A}"/>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01" name="任意多边形: 形状 500">
              <a:extLst>
                <a:ext uri="{FF2B5EF4-FFF2-40B4-BE49-F238E27FC236}">
                  <a16:creationId xmlns:a16="http://schemas.microsoft.com/office/drawing/2014/main" xmlns="" id="{73481111-7E1F-4BD6-B3D9-E5716C57AA49}"/>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02" name="任意多边形: 形状 501">
              <a:extLst>
                <a:ext uri="{FF2B5EF4-FFF2-40B4-BE49-F238E27FC236}">
                  <a16:creationId xmlns:a16="http://schemas.microsoft.com/office/drawing/2014/main" xmlns="" id="{8C96D72D-3D93-4498-B1C9-DA875BAB896F}"/>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03" name="任意多边形: 形状 502">
              <a:extLst>
                <a:ext uri="{FF2B5EF4-FFF2-40B4-BE49-F238E27FC236}">
                  <a16:creationId xmlns:a16="http://schemas.microsoft.com/office/drawing/2014/main" xmlns="" id="{C5AC1A2B-9EE2-4765-8821-6F5E5C95ABB8}"/>
                </a:ext>
              </a:extLst>
            </p:cNvPr>
            <p:cNvSpPr/>
            <p:nvPr/>
          </p:nvSpPr>
          <p:spPr>
            <a:xfrm>
              <a:off x="509286" y="3207552"/>
              <a:ext cx="2963119" cy="91233"/>
            </a:xfrm>
            <a:custGeom>
              <a:avLst/>
              <a:gdLst>
                <a:gd name="connsiteX0" fmla="*/ 0 w 2963119"/>
                <a:gd name="connsiteY0" fmla="*/ 0 h 91233"/>
                <a:gd name="connsiteX1" fmla="*/ 2871886 w 2963119"/>
                <a:gd name="connsiteY1" fmla="*/ 0 h 91233"/>
                <a:gd name="connsiteX2" fmla="*/ 2963119 w 2963119"/>
                <a:gd name="connsiteY2" fmla="*/ 91233 h 91233"/>
                <a:gd name="connsiteX3" fmla="*/ 0 w 2963119"/>
                <a:gd name="connsiteY3" fmla="*/ 91233 h 91233"/>
                <a:gd name="connsiteX4" fmla="*/ 0 w 2963119"/>
                <a:gd name="connsiteY4" fmla="*/ 0 h 91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119" h="91233">
                  <a:moveTo>
                    <a:pt x="0" y="0"/>
                  </a:moveTo>
                  <a:lnTo>
                    <a:pt x="2871886" y="0"/>
                  </a:lnTo>
                  <a:lnTo>
                    <a:pt x="2963119" y="91233"/>
                  </a:lnTo>
                  <a:lnTo>
                    <a:pt x="0" y="9123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04" name="任意多边形: 形状 503">
              <a:extLst>
                <a:ext uri="{FF2B5EF4-FFF2-40B4-BE49-F238E27FC236}">
                  <a16:creationId xmlns:a16="http://schemas.microsoft.com/office/drawing/2014/main" xmlns="" id="{7A026888-F78A-4BD0-9245-7A23C7BD7EE2}"/>
                </a:ext>
              </a:extLst>
            </p:cNvPr>
            <p:cNvSpPr/>
            <p:nvPr/>
          </p:nvSpPr>
          <p:spPr>
            <a:xfrm>
              <a:off x="509286" y="3368233"/>
              <a:ext cx="3264060" cy="231493"/>
            </a:xfrm>
            <a:custGeom>
              <a:avLst/>
              <a:gdLst>
                <a:gd name="connsiteX0" fmla="*/ 0 w 3264060"/>
                <a:gd name="connsiteY0" fmla="*/ 0 h 231493"/>
                <a:gd name="connsiteX1" fmla="*/ 3032567 w 3264060"/>
                <a:gd name="connsiteY1" fmla="*/ 0 h 231493"/>
                <a:gd name="connsiteX2" fmla="*/ 3264060 w 3264060"/>
                <a:gd name="connsiteY2" fmla="*/ 231493 h 231493"/>
                <a:gd name="connsiteX3" fmla="*/ 0 w 3264060"/>
                <a:gd name="connsiteY3" fmla="*/ 231493 h 231493"/>
                <a:gd name="connsiteX4" fmla="*/ 0 w 3264060"/>
                <a:gd name="connsiteY4" fmla="*/ 0 h 2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060" h="231493">
                  <a:moveTo>
                    <a:pt x="0" y="0"/>
                  </a:moveTo>
                  <a:lnTo>
                    <a:pt x="3032567" y="0"/>
                  </a:lnTo>
                  <a:lnTo>
                    <a:pt x="3264060" y="231493"/>
                  </a:lnTo>
                  <a:lnTo>
                    <a:pt x="0" y="23149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sp>
        <p:nvSpPr>
          <p:cNvPr id="505" name="对话气泡: 矩形 504">
            <a:extLst>
              <a:ext uri="{FF2B5EF4-FFF2-40B4-BE49-F238E27FC236}">
                <a16:creationId xmlns:a16="http://schemas.microsoft.com/office/drawing/2014/main" xmlns="" id="{36890CBE-14F1-411D-86B6-E42DAAB4F76D}"/>
              </a:ext>
            </a:extLst>
          </p:cNvPr>
          <p:cNvSpPr/>
          <p:nvPr/>
        </p:nvSpPr>
        <p:spPr>
          <a:xfrm>
            <a:off x="939800" y="995680"/>
            <a:ext cx="10312400" cy="4754880"/>
          </a:xfrm>
          <a:prstGeom prst="wedgeRectCallout">
            <a:avLst>
              <a:gd name="adj1" fmla="val -56695"/>
              <a:gd name="adj2" fmla="val -23611"/>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6" name="对话气泡: 矩形 505">
            <a:extLst>
              <a:ext uri="{FF2B5EF4-FFF2-40B4-BE49-F238E27FC236}">
                <a16:creationId xmlns:a16="http://schemas.microsoft.com/office/drawing/2014/main" xmlns="" id="{7838C076-B911-4B45-9310-E7A6F02D6E4C}"/>
              </a:ext>
            </a:extLst>
          </p:cNvPr>
          <p:cNvSpPr/>
          <p:nvPr/>
        </p:nvSpPr>
        <p:spPr>
          <a:xfrm>
            <a:off x="808372" y="862691"/>
            <a:ext cx="10312400" cy="4754880"/>
          </a:xfrm>
          <a:prstGeom prst="wedgeRectCallout">
            <a:avLst>
              <a:gd name="adj1" fmla="val -56695"/>
              <a:gd name="adj2" fmla="val -2361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cs typeface="+mn-ea"/>
              <a:sym typeface="+mn-lt"/>
            </a:endParaRPr>
          </a:p>
        </p:txBody>
      </p:sp>
      <p:cxnSp>
        <p:nvCxnSpPr>
          <p:cNvPr id="507" name="直接连接符 506">
            <a:extLst>
              <a:ext uri="{FF2B5EF4-FFF2-40B4-BE49-F238E27FC236}">
                <a16:creationId xmlns:a16="http://schemas.microsoft.com/office/drawing/2014/main" xmlns="" id="{A703BBFE-A504-486F-9F5D-805B6EE829C8}"/>
              </a:ext>
            </a:extLst>
          </p:cNvPr>
          <p:cNvCxnSpPr/>
          <p:nvPr/>
        </p:nvCxnSpPr>
        <p:spPr>
          <a:xfrm>
            <a:off x="11120772" y="5617571"/>
            <a:ext cx="131428" cy="1329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8" name="立方体 507">
            <a:extLst>
              <a:ext uri="{FF2B5EF4-FFF2-40B4-BE49-F238E27FC236}">
                <a16:creationId xmlns:a16="http://schemas.microsoft.com/office/drawing/2014/main" xmlns="" id="{106C0ADB-FC86-4EA2-B5D6-C6C37683494A}"/>
              </a:ext>
            </a:extLst>
          </p:cNvPr>
          <p:cNvSpPr/>
          <p:nvPr/>
        </p:nvSpPr>
        <p:spPr>
          <a:xfrm>
            <a:off x="8872574" y="682226"/>
            <a:ext cx="1658728" cy="436434"/>
          </a:xfrm>
          <a:prstGeom prst="cube">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09" name="圆柱体 508">
            <a:extLst>
              <a:ext uri="{FF2B5EF4-FFF2-40B4-BE49-F238E27FC236}">
                <a16:creationId xmlns:a16="http://schemas.microsoft.com/office/drawing/2014/main" xmlns="" id="{54E053BC-C4D0-4CF7-A93D-EDF81DDA6E28}"/>
              </a:ext>
            </a:extLst>
          </p:cNvPr>
          <p:cNvSpPr/>
          <p:nvPr/>
        </p:nvSpPr>
        <p:spPr>
          <a:xfrm rot="5400000">
            <a:off x="2778770" y="4787943"/>
            <a:ext cx="521377" cy="1791985"/>
          </a:xfrm>
          <a:prstGeom prst="can">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2" name="矩形 511">
            <a:extLst>
              <a:ext uri="{FF2B5EF4-FFF2-40B4-BE49-F238E27FC236}">
                <a16:creationId xmlns:a16="http://schemas.microsoft.com/office/drawing/2014/main" xmlns="" id="{2EE3624F-4C7E-4A24-B5C8-DD20F19592A6}"/>
              </a:ext>
            </a:extLst>
          </p:cNvPr>
          <p:cNvSpPr/>
          <p:nvPr/>
        </p:nvSpPr>
        <p:spPr>
          <a:xfrm rot="8100000">
            <a:off x="10807674" y="322612"/>
            <a:ext cx="112907" cy="11290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3" name="等腰三角形 512">
            <a:extLst>
              <a:ext uri="{FF2B5EF4-FFF2-40B4-BE49-F238E27FC236}">
                <a16:creationId xmlns:a16="http://schemas.microsoft.com/office/drawing/2014/main" xmlns="" id="{E6DBD7B5-7C21-4B46-8240-8C3E4C747217}"/>
              </a:ext>
            </a:extLst>
          </p:cNvPr>
          <p:cNvSpPr/>
          <p:nvPr/>
        </p:nvSpPr>
        <p:spPr>
          <a:xfrm rot="2681942">
            <a:off x="529049" y="6111465"/>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4" name="等腰三角形 513">
            <a:extLst>
              <a:ext uri="{FF2B5EF4-FFF2-40B4-BE49-F238E27FC236}">
                <a16:creationId xmlns:a16="http://schemas.microsoft.com/office/drawing/2014/main" xmlns="" id="{8EDD1CA9-2BE4-4AE2-8B4E-06110B8C5479}"/>
              </a:ext>
            </a:extLst>
          </p:cNvPr>
          <p:cNvSpPr/>
          <p:nvPr/>
        </p:nvSpPr>
        <p:spPr>
          <a:xfrm rot="20242383">
            <a:off x="11481071" y="1922240"/>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6" name="文本框 525">
            <a:extLst>
              <a:ext uri="{FF2B5EF4-FFF2-40B4-BE49-F238E27FC236}">
                <a16:creationId xmlns:a16="http://schemas.microsoft.com/office/drawing/2014/main" xmlns="" id="{7455CB36-C798-4F2A-AE70-14238AC50EF9}"/>
              </a:ext>
            </a:extLst>
          </p:cNvPr>
          <p:cNvSpPr txBox="1"/>
          <p:nvPr/>
        </p:nvSpPr>
        <p:spPr>
          <a:xfrm>
            <a:off x="1696088" y="1262023"/>
            <a:ext cx="8799824" cy="1015663"/>
          </a:xfrm>
          <a:prstGeom prst="rect">
            <a:avLst/>
          </a:prstGeom>
          <a:noFill/>
        </p:spPr>
        <p:txBody>
          <a:bodyPr wrap="square" rtlCol="0">
            <a:spAutoFit/>
          </a:bodyPr>
          <a:lstStyle/>
          <a:p>
            <a:pPr algn="ctr"/>
            <a:r>
              <a:rPr lang="zh-CN" altLang="en-US" sz="6000" b="1" dirty="0">
                <a:cs typeface="+mn-ea"/>
                <a:sym typeface="+mn-lt"/>
              </a:rPr>
              <a:t>目录</a:t>
            </a:r>
            <a:r>
              <a:rPr lang="zh-CN" altLang="en-US" sz="4800" b="1" dirty="0">
                <a:cs typeface="+mn-ea"/>
                <a:sym typeface="+mn-lt"/>
              </a:rPr>
              <a:t> </a:t>
            </a:r>
            <a:r>
              <a:rPr lang="en-US" altLang="zh-CN" sz="4800" b="1" dirty="0">
                <a:cs typeface="+mn-ea"/>
                <a:sym typeface="+mn-lt"/>
              </a:rPr>
              <a:t>CONTENTS</a:t>
            </a:r>
            <a:endParaRPr lang="zh-CN" altLang="en-US" sz="4800" b="1" dirty="0">
              <a:cs typeface="+mn-ea"/>
              <a:sym typeface="+mn-lt"/>
            </a:endParaRPr>
          </a:p>
        </p:txBody>
      </p:sp>
      <p:sp>
        <p:nvSpPr>
          <p:cNvPr id="527" name="文本框 526">
            <a:extLst>
              <a:ext uri="{FF2B5EF4-FFF2-40B4-BE49-F238E27FC236}">
                <a16:creationId xmlns:a16="http://schemas.microsoft.com/office/drawing/2014/main" xmlns="" id="{362AE104-C7D7-4877-9704-A79B6036EF3E}"/>
              </a:ext>
            </a:extLst>
          </p:cNvPr>
          <p:cNvSpPr txBox="1"/>
          <p:nvPr/>
        </p:nvSpPr>
        <p:spPr>
          <a:xfrm>
            <a:off x="1539586" y="2753563"/>
            <a:ext cx="1004354" cy="830997"/>
          </a:xfrm>
          <a:prstGeom prst="rect">
            <a:avLst/>
          </a:prstGeom>
          <a:noFill/>
        </p:spPr>
        <p:txBody>
          <a:bodyPr wrap="square" rtlCol="0">
            <a:spAutoFit/>
          </a:bodyPr>
          <a:lstStyle/>
          <a:p>
            <a:pPr algn="ctr"/>
            <a:r>
              <a:rPr lang="en-US" altLang="zh-CN" sz="4800" dirty="0">
                <a:cs typeface="+mn-ea"/>
                <a:sym typeface="+mn-lt"/>
              </a:rPr>
              <a:t>01</a:t>
            </a:r>
            <a:endParaRPr lang="zh-CN" altLang="en-US" sz="4800" dirty="0">
              <a:cs typeface="+mn-ea"/>
              <a:sym typeface="+mn-lt"/>
            </a:endParaRPr>
          </a:p>
        </p:txBody>
      </p:sp>
      <p:sp>
        <p:nvSpPr>
          <p:cNvPr id="528" name="文本框 527">
            <a:extLst>
              <a:ext uri="{FF2B5EF4-FFF2-40B4-BE49-F238E27FC236}">
                <a16:creationId xmlns:a16="http://schemas.microsoft.com/office/drawing/2014/main" xmlns="" id="{1402920F-5638-4665-A650-7794A69F7724}"/>
              </a:ext>
            </a:extLst>
          </p:cNvPr>
          <p:cNvSpPr txBox="1"/>
          <p:nvPr/>
        </p:nvSpPr>
        <p:spPr>
          <a:xfrm>
            <a:off x="2648816" y="2777365"/>
            <a:ext cx="2056920" cy="400110"/>
          </a:xfrm>
          <a:prstGeom prst="rect">
            <a:avLst/>
          </a:prstGeom>
          <a:noFill/>
        </p:spPr>
        <p:txBody>
          <a:bodyPr wrap="square" rtlCol="0">
            <a:spAutoFit/>
          </a:bodyPr>
          <a:lstStyle/>
          <a:p>
            <a:pPr algn="dist"/>
            <a:r>
              <a:rPr lang="zh-CN" altLang="en-US" sz="2000" dirty="0">
                <a:cs typeface="+mn-ea"/>
                <a:sym typeface="+mn-lt"/>
              </a:rPr>
              <a:t>消防基础知识</a:t>
            </a:r>
          </a:p>
        </p:txBody>
      </p:sp>
      <p:sp>
        <p:nvSpPr>
          <p:cNvPr id="529" name="文本框 528">
            <a:extLst>
              <a:ext uri="{FF2B5EF4-FFF2-40B4-BE49-F238E27FC236}">
                <a16:creationId xmlns:a16="http://schemas.microsoft.com/office/drawing/2014/main" xmlns="" id="{1EACA6A3-F84E-40EF-8F05-77266BEE7925}"/>
              </a:ext>
            </a:extLst>
          </p:cNvPr>
          <p:cNvSpPr txBox="1"/>
          <p:nvPr/>
        </p:nvSpPr>
        <p:spPr>
          <a:xfrm>
            <a:off x="2611484" y="3259693"/>
            <a:ext cx="2309909" cy="307777"/>
          </a:xfrm>
          <a:prstGeom prst="rect">
            <a:avLst/>
          </a:prstGeom>
          <a:noFill/>
        </p:spPr>
        <p:txBody>
          <a:bodyPr wrap="square" rtlCol="0">
            <a:spAutoFit/>
          </a:bodyPr>
          <a:lstStyle/>
          <a:p>
            <a:pPr algn="dist"/>
            <a:r>
              <a:rPr lang="en-US" altLang="zh-CN" sz="1400" dirty="0">
                <a:cs typeface="+mn-ea"/>
                <a:sym typeface="+mn-lt"/>
              </a:rPr>
              <a:t>CLICK ADD TITLE</a:t>
            </a:r>
            <a:endParaRPr lang="zh-CN" altLang="en-US" sz="1400" dirty="0">
              <a:cs typeface="+mn-ea"/>
              <a:sym typeface="+mn-lt"/>
            </a:endParaRPr>
          </a:p>
        </p:txBody>
      </p:sp>
      <p:sp>
        <p:nvSpPr>
          <p:cNvPr id="530" name="文本框 529">
            <a:extLst>
              <a:ext uri="{FF2B5EF4-FFF2-40B4-BE49-F238E27FC236}">
                <a16:creationId xmlns:a16="http://schemas.microsoft.com/office/drawing/2014/main" xmlns="" id="{712070D7-736C-460B-8FC7-9782CC9C18FD}"/>
              </a:ext>
            </a:extLst>
          </p:cNvPr>
          <p:cNvSpPr txBox="1"/>
          <p:nvPr/>
        </p:nvSpPr>
        <p:spPr>
          <a:xfrm>
            <a:off x="6223191" y="2753563"/>
            <a:ext cx="1004354" cy="830997"/>
          </a:xfrm>
          <a:prstGeom prst="rect">
            <a:avLst/>
          </a:prstGeom>
          <a:noFill/>
        </p:spPr>
        <p:txBody>
          <a:bodyPr wrap="square" rtlCol="0">
            <a:spAutoFit/>
          </a:bodyPr>
          <a:lstStyle/>
          <a:p>
            <a:pPr algn="ctr"/>
            <a:r>
              <a:rPr lang="en-US" altLang="zh-CN" sz="4800" dirty="0">
                <a:cs typeface="+mn-ea"/>
                <a:sym typeface="+mn-lt"/>
              </a:rPr>
              <a:t>02</a:t>
            </a:r>
            <a:endParaRPr lang="zh-CN" altLang="en-US" sz="4800" dirty="0">
              <a:cs typeface="+mn-ea"/>
              <a:sym typeface="+mn-lt"/>
            </a:endParaRPr>
          </a:p>
        </p:txBody>
      </p:sp>
      <p:sp>
        <p:nvSpPr>
          <p:cNvPr id="533" name="文本框 532">
            <a:extLst>
              <a:ext uri="{FF2B5EF4-FFF2-40B4-BE49-F238E27FC236}">
                <a16:creationId xmlns:a16="http://schemas.microsoft.com/office/drawing/2014/main" xmlns="" id="{3D8DAFB6-2397-4F8B-AF32-7BBB24725E8C}"/>
              </a:ext>
            </a:extLst>
          </p:cNvPr>
          <p:cNvSpPr txBox="1"/>
          <p:nvPr/>
        </p:nvSpPr>
        <p:spPr>
          <a:xfrm>
            <a:off x="1539586" y="4058762"/>
            <a:ext cx="1004354" cy="830997"/>
          </a:xfrm>
          <a:prstGeom prst="rect">
            <a:avLst/>
          </a:prstGeom>
          <a:noFill/>
        </p:spPr>
        <p:txBody>
          <a:bodyPr wrap="square" rtlCol="0">
            <a:spAutoFit/>
          </a:bodyPr>
          <a:lstStyle/>
          <a:p>
            <a:pPr algn="ctr"/>
            <a:r>
              <a:rPr lang="en-US" altLang="zh-CN" sz="4800" dirty="0">
                <a:cs typeface="+mn-ea"/>
                <a:sym typeface="+mn-lt"/>
              </a:rPr>
              <a:t>03</a:t>
            </a:r>
            <a:endParaRPr lang="zh-CN" altLang="en-US" sz="4800" dirty="0">
              <a:cs typeface="+mn-ea"/>
              <a:sym typeface="+mn-lt"/>
            </a:endParaRPr>
          </a:p>
        </p:txBody>
      </p:sp>
      <p:sp>
        <p:nvSpPr>
          <p:cNvPr id="536" name="文本框 535">
            <a:extLst>
              <a:ext uri="{FF2B5EF4-FFF2-40B4-BE49-F238E27FC236}">
                <a16:creationId xmlns:a16="http://schemas.microsoft.com/office/drawing/2014/main" xmlns="" id="{0EA82232-12B2-4087-B980-427C0A421FEB}"/>
              </a:ext>
            </a:extLst>
          </p:cNvPr>
          <p:cNvSpPr txBox="1"/>
          <p:nvPr/>
        </p:nvSpPr>
        <p:spPr>
          <a:xfrm>
            <a:off x="6223191" y="4058762"/>
            <a:ext cx="1004354" cy="830997"/>
          </a:xfrm>
          <a:prstGeom prst="rect">
            <a:avLst/>
          </a:prstGeom>
          <a:noFill/>
        </p:spPr>
        <p:txBody>
          <a:bodyPr wrap="square" rtlCol="0">
            <a:spAutoFit/>
          </a:bodyPr>
          <a:lstStyle/>
          <a:p>
            <a:pPr algn="ctr"/>
            <a:r>
              <a:rPr lang="en-US" altLang="zh-CN" sz="4800" dirty="0">
                <a:cs typeface="+mn-ea"/>
                <a:sym typeface="+mn-lt"/>
              </a:rPr>
              <a:t>04</a:t>
            </a:r>
            <a:endParaRPr lang="zh-CN" altLang="en-US" sz="4800" dirty="0">
              <a:cs typeface="+mn-ea"/>
              <a:sym typeface="+mn-lt"/>
            </a:endParaRPr>
          </a:p>
        </p:txBody>
      </p:sp>
      <p:sp>
        <p:nvSpPr>
          <p:cNvPr id="539" name="文本框 538">
            <a:extLst>
              <a:ext uri="{FF2B5EF4-FFF2-40B4-BE49-F238E27FC236}">
                <a16:creationId xmlns:a16="http://schemas.microsoft.com/office/drawing/2014/main" xmlns="" id="{83BA736A-9701-D9F0-6009-E32066CAA1EB}"/>
              </a:ext>
            </a:extLst>
          </p:cNvPr>
          <p:cNvSpPr txBox="1"/>
          <p:nvPr/>
        </p:nvSpPr>
        <p:spPr>
          <a:xfrm>
            <a:off x="7528306" y="2816736"/>
            <a:ext cx="2056920" cy="400110"/>
          </a:xfrm>
          <a:prstGeom prst="rect">
            <a:avLst/>
          </a:prstGeom>
          <a:noFill/>
        </p:spPr>
        <p:txBody>
          <a:bodyPr wrap="square" rtlCol="0">
            <a:spAutoFit/>
          </a:bodyPr>
          <a:lstStyle/>
          <a:p>
            <a:pPr algn="dist"/>
            <a:r>
              <a:rPr lang="zh-CN" altLang="en-US" sz="2000" dirty="0">
                <a:cs typeface="+mn-ea"/>
                <a:sym typeface="+mn-lt"/>
              </a:rPr>
              <a:t>火灾事故类型</a:t>
            </a:r>
          </a:p>
        </p:txBody>
      </p:sp>
      <p:sp>
        <p:nvSpPr>
          <p:cNvPr id="540" name="文本框 539">
            <a:extLst>
              <a:ext uri="{FF2B5EF4-FFF2-40B4-BE49-F238E27FC236}">
                <a16:creationId xmlns:a16="http://schemas.microsoft.com/office/drawing/2014/main" xmlns="" id="{4F1009E7-B58E-8DC4-A606-F7F1E987BBC2}"/>
              </a:ext>
            </a:extLst>
          </p:cNvPr>
          <p:cNvSpPr txBox="1"/>
          <p:nvPr/>
        </p:nvSpPr>
        <p:spPr>
          <a:xfrm>
            <a:off x="7490974" y="3299064"/>
            <a:ext cx="2309909" cy="307777"/>
          </a:xfrm>
          <a:prstGeom prst="rect">
            <a:avLst/>
          </a:prstGeom>
          <a:noFill/>
        </p:spPr>
        <p:txBody>
          <a:bodyPr wrap="square" rtlCol="0">
            <a:spAutoFit/>
          </a:bodyPr>
          <a:lstStyle/>
          <a:p>
            <a:pPr algn="dist"/>
            <a:r>
              <a:rPr lang="en-US" altLang="zh-CN" sz="1400" dirty="0">
                <a:cs typeface="+mn-ea"/>
                <a:sym typeface="+mn-lt"/>
              </a:rPr>
              <a:t>CLICK ADD TITLE</a:t>
            </a:r>
            <a:endParaRPr lang="zh-CN" altLang="en-US" sz="1400" dirty="0">
              <a:cs typeface="+mn-ea"/>
              <a:sym typeface="+mn-lt"/>
            </a:endParaRPr>
          </a:p>
        </p:txBody>
      </p:sp>
      <p:sp>
        <p:nvSpPr>
          <p:cNvPr id="541" name="文本框 540">
            <a:extLst>
              <a:ext uri="{FF2B5EF4-FFF2-40B4-BE49-F238E27FC236}">
                <a16:creationId xmlns:a16="http://schemas.microsoft.com/office/drawing/2014/main" xmlns="" id="{7F3F04DE-D796-CF7F-A04E-57FF9C495ED0}"/>
              </a:ext>
            </a:extLst>
          </p:cNvPr>
          <p:cNvSpPr txBox="1"/>
          <p:nvPr/>
        </p:nvSpPr>
        <p:spPr>
          <a:xfrm>
            <a:off x="2655723" y="4097987"/>
            <a:ext cx="2056920" cy="400110"/>
          </a:xfrm>
          <a:prstGeom prst="rect">
            <a:avLst/>
          </a:prstGeom>
          <a:noFill/>
        </p:spPr>
        <p:txBody>
          <a:bodyPr wrap="square" rtlCol="0">
            <a:spAutoFit/>
          </a:bodyPr>
          <a:lstStyle/>
          <a:p>
            <a:pPr algn="dist"/>
            <a:r>
              <a:rPr lang="zh-CN" altLang="en-US" sz="2000" dirty="0">
                <a:cs typeface="+mn-ea"/>
                <a:sym typeface="+mn-lt"/>
              </a:rPr>
              <a:t>灭火的基本方法</a:t>
            </a:r>
          </a:p>
        </p:txBody>
      </p:sp>
      <p:sp>
        <p:nvSpPr>
          <p:cNvPr id="542" name="文本框 541">
            <a:extLst>
              <a:ext uri="{FF2B5EF4-FFF2-40B4-BE49-F238E27FC236}">
                <a16:creationId xmlns:a16="http://schemas.microsoft.com/office/drawing/2014/main" xmlns="" id="{A8BC19C9-BDD6-FA8A-2091-E57B2FEB8254}"/>
              </a:ext>
            </a:extLst>
          </p:cNvPr>
          <p:cNvSpPr txBox="1"/>
          <p:nvPr/>
        </p:nvSpPr>
        <p:spPr>
          <a:xfrm>
            <a:off x="2618391" y="4580315"/>
            <a:ext cx="2309909" cy="307777"/>
          </a:xfrm>
          <a:prstGeom prst="rect">
            <a:avLst/>
          </a:prstGeom>
          <a:noFill/>
        </p:spPr>
        <p:txBody>
          <a:bodyPr wrap="square" rtlCol="0">
            <a:spAutoFit/>
          </a:bodyPr>
          <a:lstStyle/>
          <a:p>
            <a:pPr algn="dist"/>
            <a:r>
              <a:rPr lang="en-US" altLang="zh-CN" sz="1400" dirty="0">
                <a:cs typeface="+mn-ea"/>
                <a:sym typeface="+mn-lt"/>
              </a:rPr>
              <a:t>CLICK ADD TITLE</a:t>
            </a:r>
            <a:endParaRPr lang="zh-CN" altLang="en-US" sz="1400" dirty="0">
              <a:cs typeface="+mn-ea"/>
              <a:sym typeface="+mn-lt"/>
            </a:endParaRPr>
          </a:p>
        </p:txBody>
      </p:sp>
      <p:sp>
        <p:nvSpPr>
          <p:cNvPr id="543" name="文本框 542">
            <a:extLst>
              <a:ext uri="{FF2B5EF4-FFF2-40B4-BE49-F238E27FC236}">
                <a16:creationId xmlns:a16="http://schemas.microsoft.com/office/drawing/2014/main" xmlns="" id="{501F65FC-760C-0C75-ACBB-0CB02F990BCE}"/>
              </a:ext>
            </a:extLst>
          </p:cNvPr>
          <p:cNvSpPr txBox="1"/>
          <p:nvPr/>
        </p:nvSpPr>
        <p:spPr>
          <a:xfrm>
            <a:off x="7548127" y="4084490"/>
            <a:ext cx="1331306" cy="400110"/>
          </a:xfrm>
          <a:prstGeom prst="rect">
            <a:avLst/>
          </a:prstGeom>
          <a:noFill/>
        </p:spPr>
        <p:txBody>
          <a:bodyPr wrap="square" rtlCol="0">
            <a:spAutoFit/>
          </a:bodyPr>
          <a:lstStyle/>
          <a:p>
            <a:pPr algn="dist"/>
            <a:r>
              <a:rPr lang="zh-CN" altLang="en-US" sz="2000" dirty="0">
                <a:cs typeface="+mn-ea"/>
                <a:sym typeface="+mn-lt"/>
              </a:rPr>
              <a:t>其它补充</a:t>
            </a:r>
          </a:p>
        </p:txBody>
      </p:sp>
      <p:sp>
        <p:nvSpPr>
          <p:cNvPr id="544" name="文本框 543">
            <a:extLst>
              <a:ext uri="{FF2B5EF4-FFF2-40B4-BE49-F238E27FC236}">
                <a16:creationId xmlns:a16="http://schemas.microsoft.com/office/drawing/2014/main" xmlns="" id="{9D05EC27-8EF4-03E8-353D-8A01DC85BECE}"/>
              </a:ext>
            </a:extLst>
          </p:cNvPr>
          <p:cNvSpPr txBox="1"/>
          <p:nvPr/>
        </p:nvSpPr>
        <p:spPr>
          <a:xfrm>
            <a:off x="7510795" y="4566818"/>
            <a:ext cx="2309909" cy="307777"/>
          </a:xfrm>
          <a:prstGeom prst="rect">
            <a:avLst/>
          </a:prstGeom>
          <a:noFill/>
        </p:spPr>
        <p:txBody>
          <a:bodyPr wrap="square" rtlCol="0">
            <a:spAutoFit/>
          </a:bodyPr>
          <a:lstStyle/>
          <a:p>
            <a:pPr algn="dist"/>
            <a:r>
              <a:rPr lang="en-US" altLang="zh-CN" sz="1400" dirty="0">
                <a:cs typeface="+mn-ea"/>
                <a:sym typeface="+mn-lt"/>
              </a:rPr>
              <a:t>CLICK ADD TITLE</a:t>
            </a:r>
            <a:endParaRPr lang="zh-CN" altLang="en-US" sz="1400" dirty="0">
              <a:cs typeface="+mn-ea"/>
              <a:sym typeface="+mn-lt"/>
            </a:endParaRPr>
          </a:p>
        </p:txBody>
      </p:sp>
    </p:spTree>
    <p:extLst>
      <p:ext uri="{BB962C8B-B14F-4D97-AF65-F5344CB8AC3E}">
        <p14:creationId xmlns:p14="http://schemas.microsoft.com/office/powerpoint/2010/main" val="1504323845"/>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27"/>
                                        </p:tgtEl>
                                        <p:attrNameLst>
                                          <p:attrName>style.visibility</p:attrName>
                                        </p:attrNameLst>
                                      </p:cBhvr>
                                      <p:to>
                                        <p:strVal val="visible"/>
                                      </p:to>
                                    </p:set>
                                    <p:anim calcmode="lin" valueType="num">
                                      <p:cBhvr additive="base">
                                        <p:cTn id="7" dur="500" fill="hold"/>
                                        <p:tgtEl>
                                          <p:spTgt spid="527"/>
                                        </p:tgtEl>
                                        <p:attrNameLst>
                                          <p:attrName>ppt_x</p:attrName>
                                        </p:attrNameLst>
                                      </p:cBhvr>
                                      <p:tavLst>
                                        <p:tav tm="0">
                                          <p:val>
                                            <p:strVal val="#ppt_x"/>
                                          </p:val>
                                        </p:tav>
                                        <p:tav tm="100000">
                                          <p:val>
                                            <p:strVal val="#ppt_x"/>
                                          </p:val>
                                        </p:tav>
                                      </p:tavLst>
                                    </p:anim>
                                    <p:anim calcmode="lin" valueType="num">
                                      <p:cBhvr additive="base">
                                        <p:cTn id="8" dur="500" fill="hold"/>
                                        <p:tgtEl>
                                          <p:spTgt spid="5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8"/>
                                        </p:tgtEl>
                                        <p:attrNameLst>
                                          <p:attrName>style.visibility</p:attrName>
                                        </p:attrNameLst>
                                      </p:cBhvr>
                                      <p:to>
                                        <p:strVal val="visible"/>
                                      </p:to>
                                    </p:set>
                                    <p:anim calcmode="lin" valueType="num">
                                      <p:cBhvr additive="base">
                                        <p:cTn id="11" dur="500" fill="hold"/>
                                        <p:tgtEl>
                                          <p:spTgt spid="528"/>
                                        </p:tgtEl>
                                        <p:attrNameLst>
                                          <p:attrName>ppt_x</p:attrName>
                                        </p:attrNameLst>
                                      </p:cBhvr>
                                      <p:tavLst>
                                        <p:tav tm="0">
                                          <p:val>
                                            <p:strVal val="#ppt_x"/>
                                          </p:val>
                                        </p:tav>
                                        <p:tav tm="100000">
                                          <p:val>
                                            <p:strVal val="#ppt_x"/>
                                          </p:val>
                                        </p:tav>
                                      </p:tavLst>
                                    </p:anim>
                                    <p:anim calcmode="lin" valueType="num">
                                      <p:cBhvr additive="base">
                                        <p:cTn id="12" dur="500" fill="hold"/>
                                        <p:tgtEl>
                                          <p:spTgt spid="5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29"/>
                                        </p:tgtEl>
                                        <p:attrNameLst>
                                          <p:attrName>style.visibility</p:attrName>
                                        </p:attrNameLst>
                                      </p:cBhvr>
                                      <p:to>
                                        <p:strVal val="visible"/>
                                      </p:to>
                                    </p:set>
                                    <p:anim calcmode="lin" valueType="num">
                                      <p:cBhvr additive="base">
                                        <p:cTn id="15" dur="500" fill="hold"/>
                                        <p:tgtEl>
                                          <p:spTgt spid="529"/>
                                        </p:tgtEl>
                                        <p:attrNameLst>
                                          <p:attrName>ppt_x</p:attrName>
                                        </p:attrNameLst>
                                      </p:cBhvr>
                                      <p:tavLst>
                                        <p:tav tm="0">
                                          <p:val>
                                            <p:strVal val="#ppt_x"/>
                                          </p:val>
                                        </p:tav>
                                        <p:tav tm="100000">
                                          <p:val>
                                            <p:strVal val="#ppt_x"/>
                                          </p:val>
                                        </p:tav>
                                      </p:tavLst>
                                    </p:anim>
                                    <p:anim calcmode="lin" valueType="num">
                                      <p:cBhvr additive="base">
                                        <p:cTn id="16" dur="500" fill="hold"/>
                                        <p:tgtEl>
                                          <p:spTgt spid="5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30"/>
                                        </p:tgtEl>
                                        <p:attrNameLst>
                                          <p:attrName>style.visibility</p:attrName>
                                        </p:attrNameLst>
                                      </p:cBhvr>
                                      <p:to>
                                        <p:strVal val="visible"/>
                                      </p:to>
                                    </p:set>
                                    <p:anim calcmode="lin" valueType="num">
                                      <p:cBhvr additive="base">
                                        <p:cTn id="19" dur="500" fill="hold"/>
                                        <p:tgtEl>
                                          <p:spTgt spid="530"/>
                                        </p:tgtEl>
                                        <p:attrNameLst>
                                          <p:attrName>ppt_x</p:attrName>
                                        </p:attrNameLst>
                                      </p:cBhvr>
                                      <p:tavLst>
                                        <p:tav tm="0">
                                          <p:val>
                                            <p:strVal val="#ppt_x"/>
                                          </p:val>
                                        </p:tav>
                                        <p:tav tm="100000">
                                          <p:val>
                                            <p:strVal val="#ppt_x"/>
                                          </p:val>
                                        </p:tav>
                                      </p:tavLst>
                                    </p:anim>
                                    <p:anim calcmode="lin" valueType="num">
                                      <p:cBhvr additive="base">
                                        <p:cTn id="20" dur="500" fill="hold"/>
                                        <p:tgtEl>
                                          <p:spTgt spid="5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33"/>
                                        </p:tgtEl>
                                        <p:attrNameLst>
                                          <p:attrName>style.visibility</p:attrName>
                                        </p:attrNameLst>
                                      </p:cBhvr>
                                      <p:to>
                                        <p:strVal val="visible"/>
                                      </p:to>
                                    </p:set>
                                    <p:anim calcmode="lin" valueType="num">
                                      <p:cBhvr additive="base">
                                        <p:cTn id="23" dur="500" fill="hold"/>
                                        <p:tgtEl>
                                          <p:spTgt spid="533"/>
                                        </p:tgtEl>
                                        <p:attrNameLst>
                                          <p:attrName>ppt_x</p:attrName>
                                        </p:attrNameLst>
                                      </p:cBhvr>
                                      <p:tavLst>
                                        <p:tav tm="0">
                                          <p:val>
                                            <p:strVal val="#ppt_x"/>
                                          </p:val>
                                        </p:tav>
                                        <p:tav tm="100000">
                                          <p:val>
                                            <p:strVal val="#ppt_x"/>
                                          </p:val>
                                        </p:tav>
                                      </p:tavLst>
                                    </p:anim>
                                    <p:anim calcmode="lin" valueType="num">
                                      <p:cBhvr additive="base">
                                        <p:cTn id="24" dur="500" fill="hold"/>
                                        <p:tgtEl>
                                          <p:spTgt spid="5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36"/>
                                        </p:tgtEl>
                                        <p:attrNameLst>
                                          <p:attrName>style.visibility</p:attrName>
                                        </p:attrNameLst>
                                      </p:cBhvr>
                                      <p:to>
                                        <p:strVal val="visible"/>
                                      </p:to>
                                    </p:set>
                                    <p:anim calcmode="lin" valueType="num">
                                      <p:cBhvr additive="base">
                                        <p:cTn id="27" dur="500" fill="hold"/>
                                        <p:tgtEl>
                                          <p:spTgt spid="536"/>
                                        </p:tgtEl>
                                        <p:attrNameLst>
                                          <p:attrName>ppt_x</p:attrName>
                                        </p:attrNameLst>
                                      </p:cBhvr>
                                      <p:tavLst>
                                        <p:tav tm="0">
                                          <p:val>
                                            <p:strVal val="#ppt_x"/>
                                          </p:val>
                                        </p:tav>
                                        <p:tav tm="100000">
                                          <p:val>
                                            <p:strVal val="#ppt_x"/>
                                          </p:val>
                                        </p:tav>
                                      </p:tavLst>
                                    </p:anim>
                                    <p:anim calcmode="lin" valueType="num">
                                      <p:cBhvr additive="base">
                                        <p:cTn id="28" dur="500" fill="hold"/>
                                        <p:tgtEl>
                                          <p:spTgt spid="53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39"/>
                                        </p:tgtEl>
                                        <p:attrNameLst>
                                          <p:attrName>style.visibility</p:attrName>
                                        </p:attrNameLst>
                                      </p:cBhvr>
                                      <p:to>
                                        <p:strVal val="visible"/>
                                      </p:to>
                                    </p:set>
                                    <p:anim calcmode="lin" valueType="num">
                                      <p:cBhvr additive="base">
                                        <p:cTn id="31" dur="500" fill="hold"/>
                                        <p:tgtEl>
                                          <p:spTgt spid="539"/>
                                        </p:tgtEl>
                                        <p:attrNameLst>
                                          <p:attrName>ppt_x</p:attrName>
                                        </p:attrNameLst>
                                      </p:cBhvr>
                                      <p:tavLst>
                                        <p:tav tm="0">
                                          <p:val>
                                            <p:strVal val="#ppt_x"/>
                                          </p:val>
                                        </p:tav>
                                        <p:tav tm="100000">
                                          <p:val>
                                            <p:strVal val="#ppt_x"/>
                                          </p:val>
                                        </p:tav>
                                      </p:tavLst>
                                    </p:anim>
                                    <p:anim calcmode="lin" valueType="num">
                                      <p:cBhvr additive="base">
                                        <p:cTn id="32" dur="500" fill="hold"/>
                                        <p:tgtEl>
                                          <p:spTgt spid="53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40"/>
                                        </p:tgtEl>
                                        <p:attrNameLst>
                                          <p:attrName>style.visibility</p:attrName>
                                        </p:attrNameLst>
                                      </p:cBhvr>
                                      <p:to>
                                        <p:strVal val="visible"/>
                                      </p:to>
                                    </p:set>
                                    <p:anim calcmode="lin" valueType="num">
                                      <p:cBhvr additive="base">
                                        <p:cTn id="35" dur="500" fill="hold"/>
                                        <p:tgtEl>
                                          <p:spTgt spid="540"/>
                                        </p:tgtEl>
                                        <p:attrNameLst>
                                          <p:attrName>ppt_x</p:attrName>
                                        </p:attrNameLst>
                                      </p:cBhvr>
                                      <p:tavLst>
                                        <p:tav tm="0">
                                          <p:val>
                                            <p:strVal val="#ppt_x"/>
                                          </p:val>
                                        </p:tav>
                                        <p:tav tm="100000">
                                          <p:val>
                                            <p:strVal val="#ppt_x"/>
                                          </p:val>
                                        </p:tav>
                                      </p:tavLst>
                                    </p:anim>
                                    <p:anim calcmode="lin" valueType="num">
                                      <p:cBhvr additive="base">
                                        <p:cTn id="36" dur="500" fill="hold"/>
                                        <p:tgtEl>
                                          <p:spTgt spid="54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41"/>
                                        </p:tgtEl>
                                        <p:attrNameLst>
                                          <p:attrName>style.visibility</p:attrName>
                                        </p:attrNameLst>
                                      </p:cBhvr>
                                      <p:to>
                                        <p:strVal val="visible"/>
                                      </p:to>
                                    </p:set>
                                    <p:anim calcmode="lin" valueType="num">
                                      <p:cBhvr additive="base">
                                        <p:cTn id="39" dur="500" fill="hold"/>
                                        <p:tgtEl>
                                          <p:spTgt spid="541"/>
                                        </p:tgtEl>
                                        <p:attrNameLst>
                                          <p:attrName>ppt_x</p:attrName>
                                        </p:attrNameLst>
                                      </p:cBhvr>
                                      <p:tavLst>
                                        <p:tav tm="0">
                                          <p:val>
                                            <p:strVal val="#ppt_x"/>
                                          </p:val>
                                        </p:tav>
                                        <p:tav tm="100000">
                                          <p:val>
                                            <p:strVal val="#ppt_x"/>
                                          </p:val>
                                        </p:tav>
                                      </p:tavLst>
                                    </p:anim>
                                    <p:anim calcmode="lin" valueType="num">
                                      <p:cBhvr additive="base">
                                        <p:cTn id="40" dur="500" fill="hold"/>
                                        <p:tgtEl>
                                          <p:spTgt spid="54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42"/>
                                        </p:tgtEl>
                                        <p:attrNameLst>
                                          <p:attrName>style.visibility</p:attrName>
                                        </p:attrNameLst>
                                      </p:cBhvr>
                                      <p:to>
                                        <p:strVal val="visible"/>
                                      </p:to>
                                    </p:set>
                                    <p:anim calcmode="lin" valueType="num">
                                      <p:cBhvr additive="base">
                                        <p:cTn id="43" dur="500" fill="hold"/>
                                        <p:tgtEl>
                                          <p:spTgt spid="542"/>
                                        </p:tgtEl>
                                        <p:attrNameLst>
                                          <p:attrName>ppt_x</p:attrName>
                                        </p:attrNameLst>
                                      </p:cBhvr>
                                      <p:tavLst>
                                        <p:tav tm="0">
                                          <p:val>
                                            <p:strVal val="#ppt_x"/>
                                          </p:val>
                                        </p:tav>
                                        <p:tav tm="100000">
                                          <p:val>
                                            <p:strVal val="#ppt_x"/>
                                          </p:val>
                                        </p:tav>
                                      </p:tavLst>
                                    </p:anim>
                                    <p:anim calcmode="lin" valueType="num">
                                      <p:cBhvr additive="base">
                                        <p:cTn id="44" dur="500" fill="hold"/>
                                        <p:tgtEl>
                                          <p:spTgt spid="54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43"/>
                                        </p:tgtEl>
                                        <p:attrNameLst>
                                          <p:attrName>style.visibility</p:attrName>
                                        </p:attrNameLst>
                                      </p:cBhvr>
                                      <p:to>
                                        <p:strVal val="visible"/>
                                      </p:to>
                                    </p:set>
                                    <p:anim calcmode="lin" valueType="num">
                                      <p:cBhvr additive="base">
                                        <p:cTn id="47" dur="500" fill="hold"/>
                                        <p:tgtEl>
                                          <p:spTgt spid="543"/>
                                        </p:tgtEl>
                                        <p:attrNameLst>
                                          <p:attrName>ppt_x</p:attrName>
                                        </p:attrNameLst>
                                      </p:cBhvr>
                                      <p:tavLst>
                                        <p:tav tm="0">
                                          <p:val>
                                            <p:strVal val="#ppt_x"/>
                                          </p:val>
                                        </p:tav>
                                        <p:tav tm="100000">
                                          <p:val>
                                            <p:strVal val="#ppt_x"/>
                                          </p:val>
                                        </p:tav>
                                      </p:tavLst>
                                    </p:anim>
                                    <p:anim calcmode="lin" valueType="num">
                                      <p:cBhvr additive="base">
                                        <p:cTn id="48" dur="500" fill="hold"/>
                                        <p:tgtEl>
                                          <p:spTgt spid="54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44"/>
                                        </p:tgtEl>
                                        <p:attrNameLst>
                                          <p:attrName>style.visibility</p:attrName>
                                        </p:attrNameLst>
                                      </p:cBhvr>
                                      <p:to>
                                        <p:strVal val="visible"/>
                                      </p:to>
                                    </p:set>
                                    <p:anim calcmode="lin" valueType="num">
                                      <p:cBhvr additive="base">
                                        <p:cTn id="51" dur="500" fill="hold"/>
                                        <p:tgtEl>
                                          <p:spTgt spid="544"/>
                                        </p:tgtEl>
                                        <p:attrNameLst>
                                          <p:attrName>ppt_x</p:attrName>
                                        </p:attrNameLst>
                                      </p:cBhvr>
                                      <p:tavLst>
                                        <p:tav tm="0">
                                          <p:val>
                                            <p:strVal val="#ppt_x"/>
                                          </p:val>
                                        </p:tav>
                                        <p:tav tm="100000">
                                          <p:val>
                                            <p:strVal val="#ppt_x"/>
                                          </p:val>
                                        </p:tav>
                                      </p:tavLst>
                                    </p:anim>
                                    <p:anim calcmode="lin" valueType="num">
                                      <p:cBhvr additive="base">
                                        <p:cTn id="52" dur="500" fill="hold"/>
                                        <p:tgtEl>
                                          <p:spTgt spid="5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 grpId="0"/>
      <p:bldP spid="528" grpId="0"/>
      <p:bldP spid="529" grpId="0"/>
      <p:bldP spid="530" grpId="0"/>
      <p:bldP spid="533" grpId="0"/>
      <p:bldP spid="536" grpId="0"/>
      <p:bldP spid="539" grpId="0"/>
      <p:bldP spid="540" grpId="0"/>
      <p:bldP spid="541" grpId="0"/>
      <p:bldP spid="542" grpId="0"/>
      <p:bldP spid="543" grpId="0"/>
      <p:bldP spid="5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等腰三角形 822">
            <a:extLst>
              <a:ext uri="{FF2B5EF4-FFF2-40B4-BE49-F238E27FC236}">
                <a16:creationId xmlns:a16="http://schemas.microsoft.com/office/drawing/2014/main" xmlns="" id="{06DC8817-74E1-4A93-A237-19D2C571F045}"/>
              </a:ext>
            </a:extLst>
          </p:cNvPr>
          <p:cNvSpPr/>
          <p:nvPr/>
        </p:nvSpPr>
        <p:spPr>
          <a:xfrm rot="18574294">
            <a:off x="1840030" y="610538"/>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00" name="组合 799">
            <a:extLst>
              <a:ext uri="{FF2B5EF4-FFF2-40B4-BE49-F238E27FC236}">
                <a16:creationId xmlns:a16="http://schemas.microsoft.com/office/drawing/2014/main" xmlns="" id="{52C400F8-3421-4984-A001-BA65AB8B5553}"/>
              </a:ext>
            </a:extLst>
          </p:cNvPr>
          <p:cNvGrpSpPr/>
          <p:nvPr/>
        </p:nvGrpSpPr>
        <p:grpSpPr>
          <a:xfrm>
            <a:off x="1187427" y="5155972"/>
            <a:ext cx="1051553" cy="1051553"/>
            <a:chOff x="509286" y="335666"/>
            <a:chExt cx="2802438" cy="2802438"/>
          </a:xfrm>
          <a:solidFill>
            <a:srgbClr val="FB8803"/>
          </a:solidFill>
        </p:grpSpPr>
        <p:sp>
          <p:nvSpPr>
            <p:cNvPr id="801" name="任意多边形: 形状 800">
              <a:extLst>
                <a:ext uri="{FF2B5EF4-FFF2-40B4-BE49-F238E27FC236}">
                  <a16:creationId xmlns:a16="http://schemas.microsoft.com/office/drawing/2014/main" xmlns="" id="{AB445BBF-755C-4DED-A8C3-67C0AA7C2D17}"/>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2" name="任意多边形: 形状 801">
              <a:extLst>
                <a:ext uri="{FF2B5EF4-FFF2-40B4-BE49-F238E27FC236}">
                  <a16:creationId xmlns:a16="http://schemas.microsoft.com/office/drawing/2014/main" xmlns="" id="{0C351AC5-721E-43D0-8C35-6CF7BC2CE363}"/>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3" name="任意多边形: 形状 802">
              <a:extLst>
                <a:ext uri="{FF2B5EF4-FFF2-40B4-BE49-F238E27FC236}">
                  <a16:creationId xmlns:a16="http://schemas.microsoft.com/office/drawing/2014/main" xmlns="" id="{A4283878-2B29-44FF-B9BD-47C9A6DE8A47}"/>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4" name="任意多边形: 形状 803">
              <a:extLst>
                <a:ext uri="{FF2B5EF4-FFF2-40B4-BE49-F238E27FC236}">
                  <a16:creationId xmlns:a16="http://schemas.microsoft.com/office/drawing/2014/main" xmlns="" id="{0B033C67-7FAA-4632-B9C9-59EC8F8F7C55}"/>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5" name="任意多边形: 形状 804">
              <a:extLst>
                <a:ext uri="{FF2B5EF4-FFF2-40B4-BE49-F238E27FC236}">
                  <a16:creationId xmlns:a16="http://schemas.microsoft.com/office/drawing/2014/main" xmlns="" id="{C8540A4A-9884-4CF6-A0A7-D7FBAE7941BB}"/>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6" name="任意多边形: 形状 805">
              <a:extLst>
                <a:ext uri="{FF2B5EF4-FFF2-40B4-BE49-F238E27FC236}">
                  <a16:creationId xmlns:a16="http://schemas.microsoft.com/office/drawing/2014/main" xmlns="" id="{50DB6867-24E8-446D-976A-9B3ACD3AF86C}"/>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7" name="任意多边形: 形状 806">
              <a:extLst>
                <a:ext uri="{FF2B5EF4-FFF2-40B4-BE49-F238E27FC236}">
                  <a16:creationId xmlns:a16="http://schemas.microsoft.com/office/drawing/2014/main" xmlns="" id="{2DD4AE8E-B318-416C-A3AE-027EDFBFFCBD}"/>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8" name="任意多边形: 形状 807">
              <a:extLst>
                <a:ext uri="{FF2B5EF4-FFF2-40B4-BE49-F238E27FC236}">
                  <a16:creationId xmlns:a16="http://schemas.microsoft.com/office/drawing/2014/main" xmlns="" id="{E0981217-5B3E-4E3A-BD34-2B57D9834B67}"/>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9" name="任意多边形: 形状 808">
              <a:extLst>
                <a:ext uri="{FF2B5EF4-FFF2-40B4-BE49-F238E27FC236}">
                  <a16:creationId xmlns:a16="http://schemas.microsoft.com/office/drawing/2014/main" xmlns="" id="{7441251E-70DF-4CEB-8D75-F1AEECEA578A}"/>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0" name="任意多边形: 形状 809">
              <a:extLst>
                <a:ext uri="{FF2B5EF4-FFF2-40B4-BE49-F238E27FC236}">
                  <a16:creationId xmlns:a16="http://schemas.microsoft.com/office/drawing/2014/main" xmlns="" id="{2C9E4591-E2F1-4449-8FF4-6C48B1DB9DFE}"/>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1" name="任意多边形: 形状 810">
              <a:extLst>
                <a:ext uri="{FF2B5EF4-FFF2-40B4-BE49-F238E27FC236}">
                  <a16:creationId xmlns:a16="http://schemas.microsoft.com/office/drawing/2014/main" xmlns="" id="{41E5C47B-8C84-4796-B5B4-2FA9E1E64C89}"/>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2" name="任意多边形: 形状 811">
              <a:extLst>
                <a:ext uri="{FF2B5EF4-FFF2-40B4-BE49-F238E27FC236}">
                  <a16:creationId xmlns:a16="http://schemas.microsoft.com/office/drawing/2014/main" xmlns="" id="{DF7F1902-552B-4214-A056-A4952B9B7AF5}"/>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3" name="任意多边形: 形状 812">
              <a:extLst>
                <a:ext uri="{FF2B5EF4-FFF2-40B4-BE49-F238E27FC236}">
                  <a16:creationId xmlns:a16="http://schemas.microsoft.com/office/drawing/2014/main" xmlns="" id="{563FDD95-348F-4FA6-9D91-516885CF6A1D}"/>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4" name="任意多边形: 形状 813">
              <a:extLst>
                <a:ext uri="{FF2B5EF4-FFF2-40B4-BE49-F238E27FC236}">
                  <a16:creationId xmlns:a16="http://schemas.microsoft.com/office/drawing/2014/main" xmlns="" id="{1C941BE2-ED72-4636-BCB4-017A2A99F90D}"/>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5" name="任意多边形: 形状 814">
              <a:extLst>
                <a:ext uri="{FF2B5EF4-FFF2-40B4-BE49-F238E27FC236}">
                  <a16:creationId xmlns:a16="http://schemas.microsoft.com/office/drawing/2014/main" xmlns="" id="{CCC36B7F-6E02-47A7-958A-9E2514AF2A30}"/>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6" name="任意多边形: 形状 815">
              <a:extLst>
                <a:ext uri="{FF2B5EF4-FFF2-40B4-BE49-F238E27FC236}">
                  <a16:creationId xmlns:a16="http://schemas.microsoft.com/office/drawing/2014/main" xmlns="" id="{9A63F7F0-7ABA-4089-BF36-3A931914F7BE}"/>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7" name="任意多边形: 形状 816">
              <a:extLst>
                <a:ext uri="{FF2B5EF4-FFF2-40B4-BE49-F238E27FC236}">
                  <a16:creationId xmlns:a16="http://schemas.microsoft.com/office/drawing/2014/main" xmlns="" id="{210622FB-030C-462B-A83F-CAB17F790422}"/>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565" name="组合 564">
            <a:extLst>
              <a:ext uri="{FF2B5EF4-FFF2-40B4-BE49-F238E27FC236}">
                <a16:creationId xmlns:a16="http://schemas.microsoft.com/office/drawing/2014/main" xmlns="" id="{FC200EBD-A614-4693-B4C7-3EAFDB8897B1}"/>
              </a:ext>
            </a:extLst>
          </p:cNvPr>
          <p:cNvGrpSpPr/>
          <p:nvPr/>
        </p:nvGrpSpPr>
        <p:grpSpPr>
          <a:xfrm>
            <a:off x="3567158" y="389455"/>
            <a:ext cx="3923816" cy="1481559"/>
            <a:chOff x="7778187" y="5039770"/>
            <a:chExt cx="3923816" cy="1481559"/>
          </a:xfrm>
          <a:solidFill>
            <a:srgbClr val="FB8803"/>
          </a:solidFill>
        </p:grpSpPr>
        <p:grpSp>
          <p:nvGrpSpPr>
            <p:cNvPr id="566" name="组合 565">
              <a:extLst>
                <a:ext uri="{FF2B5EF4-FFF2-40B4-BE49-F238E27FC236}">
                  <a16:creationId xmlns:a16="http://schemas.microsoft.com/office/drawing/2014/main" xmlns="" id="{A341F926-1283-4E95-908D-44252EF3F5EB}"/>
                </a:ext>
              </a:extLst>
            </p:cNvPr>
            <p:cNvGrpSpPr/>
            <p:nvPr/>
          </p:nvGrpSpPr>
          <p:grpSpPr>
            <a:xfrm>
              <a:off x="7778187" y="5353572"/>
              <a:ext cx="3923816" cy="69448"/>
              <a:chOff x="4722471" y="-474562"/>
              <a:chExt cx="3923816" cy="69448"/>
            </a:xfrm>
            <a:grpFill/>
          </p:grpSpPr>
          <p:sp>
            <p:nvSpPr>
              <p:cNvPr id="774" name="椭圆 773">
                <a:extLst>
                  <a:ext uri="{FF2B5EF4-FFF2-40B4-BE49-F238E27FC236}">
                    <a16:creationId xmlns:a16="http://schemas.microsoft.com/office/drawing/2014/main" xmlns="" id="{CFC9C7F3-705D-439D-A56F-005F7FBC29A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5" name="椭圆 774">
                <a:extLst>
                  <a:ext uri="{FF2B5EF4-FFF2-40B4-BE49-F238E27FC236}">
                    <a16:creationId xmlns:a16="http://schemas.microsoft.com/office/drawing/2014/main" xmlns="" id="{1DDBB0F7-7CD9-481B-B994-F1E97BC2EBF4}"/>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6" name="椭圆 775">
                <a:extLst>
                  <a:ext uri="{FF2B5EF4-FFF2-40B4-BE49-F238E27FC236}">
                    <a16:creationId xmlns:a16="http://schemas.microsoft.com/office/drawing/2014/main" xmlns="" id="{D3908E37-F926-4008-AF32-10557CA8C8C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7" name="椭圆 776">
                <a:extLst>
                  <a:ext uri="{FF2B5EF4-FFF2-40B4-BE49-F238E27FC236}">
                    <a16:creationId xmlns:a16="http://schemas.microsoft.com/office/drawing/2014/main" xmlns="" id="{299231AD-D1AE-4D3B-8421-97A0EE0A23D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8" name="椭圆 777">
                <a:extLst>
                  <a:ext uri="{FF2B5EF4-FFF2-40B4-BE49-F238E27FC236}">
                    <a16:creationId xmlns:a16="http://schemas.microsoft.com/office/drawing/2014/main" xmlns="" id="{1EDC0D27-091A-41D5-9ED5-188037549C8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9" name="椭圆 778">
                <a:extLst>
                  <a:ext uri="{FF2B5EF4-FFF2-40B4-BE49-F238E27FC236}">
                    <a16:creationId xmlns:a16="http://schemas.microsoft.com/office/drawing/2014/main" xmlns="" id="{F693674E-5152-4299-B333-7135C5CB1663}"/>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0" name="椭圆 779">
                <a:extLst>
                  <a:ext uri="{FF2B5EF4-FFF2-40B4-BE49-F238E27FC236}">
                    <a16:creationId xmlns:a16="http://schemas.microsoft.com/office/drawing/2014/main" xmlns="" id="{1AB9F8C9-FF9E-4DAC-B78F-38F490E19AA2}"/>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1" name="椭圆 780">
                <a:extLst>
                  <a:ext uri="{FF2B5EF4-FFF2-40B4-BE49-F238E27FC236}">
                    <a16:creationId xmlns:a16="http://schemas.microsoft.com/office/drawing/2014/main" xmlns="" id="{CA005822-D548-43DA-A7A9-8E98771CCF1C}"/>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2" name="椭圆 781">
                <a:extLst>
                  <a:ext uri="{FF2B5EF4-FFF2-40B4-BE49-F238E27FC236}">
                    <a16:creationId xmlns:a16="http://schemas.microsoft.com/office/drawing/2014/main" xmlns="" id="{D6345FE1-417C-49BA-940D-75E1EA4A1BBB}"/>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3" name="椭圆 782">
                <a:extLst>
                  <a:ext uri="{FF2B5EF4-FFF2-40B4-BE49-F238E27FC236}">
                    <a16:creationId xmlns:a16="http://schemas.microsoft.com/office/drawing/2014/main" xmlns="" id="{3E998062-90A6-407C-86FA-0AE8E04F3616}"/>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4" name="椭圆 783">
                <a:extLst>
                  <a:ext uri="{FF2B5EF4-FFF2-40B4-BE49-F238E27FC236}">
                    <a16:creationId xmlns:a16="http://schemas.microsoft.com/office/drawing/2014/main" xmlns="" id="{9ED51186-847D-420D-93AC-2F3759927CAE}"/>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5" name="椭圆 784">
                <a:extLst>
                  <a:ext uri="{FF2B5EF4-FFF2-40B4-BE49-F238E27FC236}">
                    <a16:creationId xmlns:a16="http://schemas.microsoft.com/office/drawing/2014/main" xmlns="" id="{2BE79024-685A-4717-B6AA-C7C0532C7DD6}"/>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6" name="椭圆 785">
                <a:extLst>
                  <a:ext uri="{FF2B5EF4-FFF2-40B4-BE49-F238E27FC236}">
                    <a16:creationId xmlns:a16="http://schemas.microsoft.com/office/drawing/2014/main" xmlns="" id="{7C2CA889-3B0B-4F61-BE5D-F813DC1EDA2E}"/>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7" name="椭圆 786">
                <a:extLst>
                  <a:ext uri="{FF2B5EF4-FFF2-40B4-BE49-F238E27FC236}">
                    <a16:creationId xmlns:a16="http://schemas.microsoft.com/office/drawing/2014/main" xmlns="" id="{EB303B49-E6F6-45B7-B2F7-44EFABFAB6C8}"/>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8" name="椭圆 787">
                <a:extLst>
                  <a:ext uri="{FF2B5EF4-FFF2-40B4-BE49-F238E27FC236}">
                    <a16:creationId xmlns:a16="http://schemas.microsoft.com/office/drawing/2014/main" xmlns="" id="{9D84C223-DF85-4B80-9FC0-6C3C14232C6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9" name="椭圆 788">
                <a:extLst>
                  <a:ext uri="{FF2B5EF4-FFF2-40B4-BE49-F238E27FC236}">
                    <a16:creationId xmlns:a16="http://schemas.microsoft.com/office/drawing/2014/main" xmlns="" id="{59DAB6C2-CCE2-4BD3-ADDC-0326B906AF1D}"/>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0" name="椭圆 789">
                <a:extLst>
                  <a:ext uri="{FF2B5EF4-FFF2-40B4-BE49-F238E27FC236}">
                    <a16:creationId xmlns:a16="http://schemas.microsoft.com/office/drawing/2014/main" xmlns="" id="{184231EB-700E-41B6-9B8B-16E7D6AE672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1" name="椭圆 790">
                <a:extLst>
                  <a:ext uri="{FF2B5EF4-FFF2-40B4-BE49-F238E27FC236}">
                    <a16:creationId xmlns:a16="http://schemas.microsoft.com/office/drawing/2014/main" xmlns="" id="{8B9C2D9C-2C68-4D84-A851-637D3AC58B1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2" name="椭圆 791">
                <a:extLst>
                  <a:ext uri="{FF2B5EF4-FFF2-40B4-BE49-F238E27FC236}">
                    <a16:creationId xmlns:a16="http://schemas.microsoft.com/office/drawing/2014/main" xmlns="" id="{0D38AA06-77E3-4762-9175-49E396AB297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3" name="椭圆 792">
                <a:extLst>
                  <a:ext uri="{FF2B5EF4-FFF2-40B4-BE49-F238E27FC236}">
                    <a16:creationId xmlns:a16="http://schemas.microsoft.com/office/drawing/2014/main" xmlns="" id="{DF4BFF31-9114-4379-9E3A-EC1BA2FFD81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4" name="椭圆 793">
                <a:extLst>
                  <a:ext uri="{FF2B5EF4-FFF2-40B4-BE49-F238E27FC236}">
                    <a16:creationId xmlns:a16="http://schemas.microsoft.com/office/drawing/2014/main" xmlns="" id="{3E7F2495-9A10-48A9-B47A-29CEEE142F6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5" name="椭圆 794">
                <a:extLst>
                  <a:ext uri="{FF2B5EF4-FFF2-40B4-BE49-F238E27FC236}">
                    <a16:creationId xmlns:a16="http://schemas.microsoft.com/office/drawing/2014/main" xmlns="" id="{9E92198B-D305-4B3C-96C8-BEE3DE6867C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7" name="组合 566">
              <a:extLst>
                <a:ext uri="{FF2B5EF4-FFF2-40B4-BE49-F238E27FC236}">
                  <a16:creationId xmlns:a16="http://schemas.microsoft.com/office/drawing/2014/main" xmlns="" id="{CAB4EA78-E9DC-410F-A56F-96C968BF01FE}"/>
                </a:ext>
              </a:extLst>
            </p:cNvPr>
            <p:cNvGrpSpPr/>
            <p:nvPr/>
          </p:nvGrpSpPr>
          <p:grpSpPr>
            <a:xfrm>
              <a:off x="7778187" y="6138077"/>
              <a:ext cx="3923816" cy="69448"/>
              <a:chOff x="4722471" y="-474562"/>
              <a:chExt cx="3923816" cy="69448"/>
            </a:xfrm>
            <a:grpFill/>
          </p:grpSpPr>
          <p:sp>
            <p:nvSpPr>
              <p:cNvPr id="752" name="椭圆 751">
                <a:extLst>
                  <a:ext uri="{FF2B5EF4-FFF2-40B4-BE49-F238E27FC236}">
                    <a16:creationId xmlns:a16="http://schemas.microsoft.com/office/drawing/2014/main" xmlns="" id="{AE84B67F-C835-4FF9-A13F-E5AEE9A1EBE8}"/>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3" name="椭圆 752">
                <a:extLst>
                  <a:ext uri="{FF2B5EF4-FFF2-40B4-BE49-F238E27FC236}">
                    <a16:creationId xmlns:a16="http://schemas.microsoft.com/office/drawing/2014/main" xmlns="" id="{6DB1A531-CE21-41DF-94D6-3E2ED7E988D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4" name="椭圆 753">
                <a:extLst>
                  <a:ext uri="{FF2B5EF4-FFF2-40B4-BE49-F238E27FC236}">
                    <a16:creationId xmlns:a16="http://schemas.microsoft.com/office/drawing/2014/main" xmlns="" id="{437F7F0F-6180-4085-9A34-65E4E2B6E7A9}"/>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5" name="椭圆 754">
                <a:extLst>
                  <a:ext uri="{FF2B5EF4-FFF2-40B4-BE49-F238E27FC236}">
                    <a16:creationId xmlns:a16="http://schemas.microsoft.com/office/drawing/2014/main" xmlns="" id="{92544852-CBF2-4189-9118-828274DAA94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6" name="椭圆 755">
                <a:extLst>
                  <a:ext uri="{FF2B5EF4-FFF2-40B4-BE49-F238E27FC236}">
                    <a16:creationId xmlns:a16="http://schemas.microsoft.com/office/drawing/2014/main" xmlns="" id="{8FB83B89-08FE-410D-A4BD-BBFF89041D9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7" name="椭圆 756">
                <a:extLst>
                  <a:ext uri="{FF2B5EF4-FFF2-40B4-BE49-F238E27FC236}">
                    <a16:creationId xmlns:a16="http://schemas.microsoft.com/office/drawing/2014/main" xmlns="" id="{0408C4BE-0C79-4A6A-B1E3-0F23795FD2B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8" name="椭圆 757">
                <a:extLst>
                  <a:ext uri="{FF2B5EF4-FFF2-40B4-BE49-F238E27FC236}">
                    <a16:creationId xmlns:a16="http://schemas.microsoft.com/office/drawing/2014/main" xmlns="" id="{794B39DC-CACA-4017-8EE7-178B16467EF4}"/>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9" name="椭圆 758">
                <a:extLst>
                  <a:ext uri="{FF2B5EF4-FFF2-40B4-BE49-F238E27FC236}">
                    <a16:creationId xmlns:a16="http://schemas.microsoft.com/office/drawing/2014/main" xmlns="" id="{4C304769-769B-4B60-9C40-391410922C0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0" name="椭圆 759">
                <a:extLst>
                  <a:ext uri="{FF2B5EF4-FFF2-40B4-BE49-F238E27FC236}">
                    <a16:creationId xmlns:a16="http://schemas.microsoft.com/office/drawing/2014/main" xmlns="" id="{5B600BB2-9425-4633-87B3-84100ACE81CA}"/>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1" name="椭圆 760">
                <a:extLst>
                  <a:ext uri="{FF2B5EF4-FFF2-40B4-BE49-F238E27FC236}">
                    <a16:creationId xmlns:a16="http://schemas.microsoft.com/office/drawing/2014/main" xmlns="" id="{6222C639-797E-47F3-B829-2CE375AB63F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2" name="椭圆 761">
                <a:extLst>
                  <a:ext uri="{FF2B5EF4-FFF2-40B4-BE49-F238E27FC236}">
                    <a16:creationId xmlns:a16="http://schemas.microsoft.com/office/drawing/2014/main" xmlns="" id="{AF631ADD-38CD-459B-95E8-255F04D5D939}"/>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3" name="椭圆 762">
                <a:extLst>
                  <a:ext uri="{FF2B5EF4-FFF2-40B4-BE49-F238E27FC236}">
                    <a16:creationId xmlns:a16="http://schemas.microsoft.com/office/drawing/2014/main" xmlns="" id="{3D581DB5-612B-4F64-89C1-CDBFE8AC3396}"/>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4" name="椭圆 763">
                <a:extLst>
                  <a:ext uri="{FF2B5EF4-FFF2-40B4-BE49-F238E27FC236}">
                    <a16:creationId xmlns:a16="http://schemas.microsoft.com/office/drawing/2014/main" xmlns="" id="{59C7D129-8E0C-4C00-ACC8-3C54B27E67B7}"/>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5" name="椭圆 764">
                <a:extLst>
                  <a:ext uri="{FF2B5EF4-FFF2-40B4-BE49-F238E27FC236}">
                    <a16:creationId xmlns:a16="http://schemas.microsoft.com/office/drawing/2014/main" xmlns="" id="{62E270A5-AFC6-4758-9768-60220D43A0B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6" name="椭圆 765">
                <a:extLst>
                  <a:ext uri="{FF2B5EF4-FFF2-40B4-BE49-F238E27FC236}">
                    <a16:creationId xmlns:a16="http://schemas.microsoft.com/office/drawing/2014/main" xmlns="" id="{1A628181-A815-45DA-8137-8169E73B1D2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7" name="椭圆 766">
                <a:extLst>
                  <a:ext uri="{FF2B5EF4-FFF2-40B4-BE49-F238E27FC236}">
                    <a16:creationId xmlns:a16="http://schemas.microsoft.com/office/drawing/2014/main" xmlns="" id="{68322128-3E8B-4FA7-BBC2-B60FB124FBBB}"/>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8" name="椭圆 767">
                <a:extLst>
                  <a:ext uri="{FF2B5EF4-FFF2-40B4-BE49-F238E27FC236}">
                    <a16:creationId xmlns:a16="http://schemas.microsoft.com/office/drawing/2014/main" xmlns="" id="{03AC08D2-9CEF-4A66-A830-1A4CE93C8F9E}"/>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9" name="椭圆 768">
                <a:extLst>
                  <a:ext uri="{FF2B5EF4-FFF2-40B4-BE49-F238E27FC236}">
                    <a16:creationId xmlns:a16="http://schemas.microsoft.com/office/drawing/2014/main" xmlns="" id="{E77DCC43-D8BC-4494-BB51-A694DB8F57F2}"/>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0" name="椭圆 769">
                <a:extLst>
                  <a:ext uri="{FF2B5EF4-FFF2-40B4-BE49-F238E27FC236}">
                    <a16:creationId xmlns:a16="http://schemas.microsoft.com/office/drawing/2014/main" xmlns="" id="{6C278BB8-5F78-4800-BB33-196967C28BB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1" name="椭圆 770">
                <a:extLst>
                  <a:ext uri="{FF2B5EF4-FFF2-40B4-BE49-F238E27FC236}">
                    <a16:creationId xmlns:a16="http://schemas.microsoft.com/office/drawing/2014/main" xmlns="" id="{B7C89647-FB0F-4022-BAE1-952D6CBF512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2" name="椭圆 771">
                <a:extLst>
                  <a:ext uri="{FF2B5EF4-FFF2-40B4-BE49-F238E27FC236}">
                    <a16:creationId xmlns:a16="http://schemas.microsoft.com/office/drawing/2014/main" xmlns="" id="{B435EC7B-6B5C-4954-BD54-FEE57BEA4B91}"/>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3" name="椭圆 772">
                <a:extLst>
                  <a:ext uri="{FF2B5EF4-FFF2-40B4-BE49-F238E27FC236}">
                    <a16:creationId xmlns:a16="http://schemas.microsoft.com/office/drawing/2014/main" xmlns="" id="{D0EBED5A-1636-42FD-BB31-48A1E44777BC}"/>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8" name="组合 567">
              <a:extLst>
                <a:ext uri="{FF2B5EF4-FFF2-40B4-BE49-F238E27FC236}">
                  <a16:creationId xmlns:a16="http://schemas.microsoft.com/office/drawing/2014/main" xmlns="" id="{034A377D-E167-46D0-BE22-B402303183DB}"/>
                </a:ext>
              </a:extLst>
            </p:cNvPr>
            <p:cNvGrpSpPr/>
            <p:nvPr/>
          </p:nvGrpSpPr>
          <p:grpSpPr>
            <a:xfrm>
              <a:off x="7778187" y="5039770"/>
              <a:ext cx="3923816" cy="69448"/>
              <a:chOff x="4722471" y="-474562"/>
              <a:chExt cx="3923816" cy="69448"/>
            </a:xfrm>
            <a:grpFill/>
          </p:grpSpPr>
          <p:sp>
            <p:nvSpPr>
              <p:cNvPr id="730" name="椭圆 729">
                <a:extLst>
                  <a:ext uri="{FF2B5EF4-FFF2-40B4-BE49-F238E27FC236}">
                    <a16:creationId xmlns:a16="http://schemas.microsoft.com/office/drawing/2014/main" xmlns="" id="{276DFE1A-AD56-422D-A608-41555E169D5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1" name="椭圆 730">
                <a:extLst>
                  <a:ext uri="{FF2B5EF4-FFF2-40B4-BE49-F238E27FC236}">
                    <a16:creationId xmlns:a16="http://schemas.microsoft.com/office/drawing/2014/main" xmlns="" id="{2286541F-4A54-4AAF-8E60-B94617F792A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2" name="椭圆 731">
                <a:extLst>
                  <a:ext uri="{FF2B5EF4-FFF2-40B4-BE49-F238E27FC236}">
                    <a16:creationId xmlns:a16="http://schemas.microsoft.com/office/drawing/2014/main" xmlns="" id="{625C099C-9982-4DC4-B0EC-F6C5DEC37DBB}"/>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3" name="椭圆 732">
                <a:extLst>
                  <a:ext uri="{FF2B5EF4-FFF2-40B4-BE49-F238E27FC236}">
                    <a16:creationId xmlns:a16="http://schemas.microsoft.com/office/drawing/2014/main" xmlns="" id="{02E04794-BFED-4253-9CC8-6270F1F13FB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4" name="椭圆 733">
                <a:extLst>
                  <a:ext uri="{FF2B5EF4-FFF2-40B4-BE49-F238E27FC236}">
                    <a16:creationId xmlns:a16="http://schemas.microsoft.com/office/drawing/2014/main" xmlns="" id="{91B95E81-20B5-4D6A-92E8-04B42B4E886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5" name="椭圆 734">
                <a:extLst>
                  <a:ext uri="{FF2B5EF4-FFF2-40B4-BE49-F238E27FC236}">
                    <a16:creationId xmlns:a16="http://schemas.microsoft.com/office/drawing/2014/main" xmlns="" id="{8AAAD552-0D6B-4A11-AA90-F6841EE7BAA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6" name="椭圆 735">
                <a:extLst>
                  <a:ext uri="{FF2B5EF4-FFF2-40B4-BE49-F238E27FC236}">
                    <a16:creationId xmlns:a16="http://schemas.microsoft.com/office/drawing/2014/main" xmlns="" id="{9EF7C643-3F16-4D2F-907B-AC822B10270D}"/>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7" name="椭圆 736">
                <a:extLst>
                  <a:ext uri="{FF2B5EF4-FFF2-40B4-BE49-F238E27FC236}">
                    <a16:creationId xmlns:a16="http://schemas.microsoft.com/office/drawing/2014/main" xmlns="" id="{F1B5B453-D471-4846-9413-FEFCE3CB014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8" name="椭圆 737">
                <a:extLst>
                  <a:ext uri="{FF2B5EF4-FFF2-40B4-BE49-F238E27FC236}">
                    <a16:creationId xmlns:a16="http://schemas.microsoft.com/office/drawing/2014/main" xmlns="" id="{906A82FF-98B9-4765-A92F-5D9A702E3DDE}"/>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9" name="椭圆 738">
                <a:extLst>
                  <a:ext uri="{FF2B5EF4-FFF2-40B4-BE49-F238E27FC236}">
                    <a16:creationId xmlns:a16="http://schemas.microsoft.com/office/drawing/2014/main" xmlns="" id="{3B8637C2-2C07-4C15-A5D0-7B4196F0747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0" name="椭圆 739">
                <a:extLst>
                  <a:ext uri="{FF2B5EF4-FFF2-40B4-BE49-F238E27FC236}">
                    <a16:creationId xmlns:a16="http://schemas.microsoft.com/office/drawing/2014/main" xmlns="" id="{EA90A331-503B-43AE-94D7-179919489FED}"/>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1" name="椭圆 740">
                <a:extLst>
                  <a:ext uri="{FF2B5EF4-FFF2-40B4-BE49-F238E27FC236}">
                    <a16:creationId xmlns:a16="http://schemas.microsoft.com/office/drawing/2014/main" xmlns="" id="{F6D95029-E823-476D-B939-3EA7594CEE82}"/>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2" name="椭圆 741">
                <a:extLst>
                  <a:ext uri="{FF2B5EF4-FFF2-40B4-BE49-F238E27FC236}">
                    <a16:creationId xmlns:a16="http://schemas.microsoft.com/office/drawing/2014/main" xmlns="" id="{637E8D6C-968F-4188-8BFB-0308BB89C0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3" name="椭圆 742">
                <a:extLst>
                  <a:ext uri="{FF2B5EF4-FFF2-40B4-BE49-F238E27FC236}">
                    <a16:creationId xmlns:a16="http://schemas.microsoft.com/office/drawing/2014/main" xmlns="" id="{B38B77D4-344C-4DBE-9468-28783E781258}"/>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4" name="椭圆 743">
                <a:extLst>
                  <a:ext uri="{FF2B5EF4-FFF2-40B4-BE49-F238E27FC236}">
                    <a16:creationId xmlns:a16="http://schemas.microsoft.com/office/drawing/2014/main" xmlns="" id="{48F2E8D2-BF55-455D-BF5B-B00E6CB124B9}"/>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5" name="椭圆 744">
                <a:extLst>
                  <a:ext uri="{FF2B5EF4-FFF2-40B4-BE49-F238E27FC236}">
                    <a16:creationId xmlns:a16="http://schemas.microsoft.com/office/drawing/2014/main" xmlns="" id="{2BE7EC8B-0DED-4901-8D1A-40D138D4340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6" name="椭圆 745">
                <a:extLst>
                  <a:ext uri="{FF2B5EF4-FFF2-40B4-BE49-F238E27FC236}">
                    <a16:creationId xmlns:a16="http://schemas.microsoft.com/office/drawing/2014/main" xmlns="" id="{A9024752-F01A-48A1-B416-CA521F25A0F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7" name="椭圆 746">
                <a:extLst>
                  <a:ext uri="{FF2B5EF4-FFF2-40B4-BE49-F238E27FC236}">
                    <a16:creationId xmlns:a16="http://schemas.microsoft.com/office/drawing/2014/main" xmlns="" id="{AFAD9735-281A-4F77-A2B1-204CBA24C93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8" name="椭圆 747">
                <a:extLst>
                  <a:ext uri="{FF2B5EF4-FFF2-40B4-BE49-F238E27FC236}">
                    <a16:creationId xmlns:a16="http://schemas.microsoft.com/office/drawing/2014/main" xmlns="" id="{05F5D2A4-0488-4B44-9BF4-DF237301269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9" name="椭圆 748">
                <a:extLst>
                  <a:ext uri="{FF2B5EF4-FFF2-40B4-BE49-F238E27FC236}">
                    <a16:creationId xmlns:a16="http://schemas.microsoft.com/office/drawing/2014/main" xmlns="" id="{008CF1BB-918F-4AD2-AEDE-BAC0EBD78F82}"/>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0" name="椭圆 749">
                <a:extLst>
                  <a:ext uri="{FF2B5EF4-FFF2-40B4-BE49-F238E27FC236}">
                    <a16:creationId xmlns:a16="http://schemas.microsoft.com/office/drawing/2014/main" xmlns="" id="{DA4DB626-2813-44B0-B6B6-AD5F22FE5DA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1" name="椭圆 750">
                <a:extLst>
                  <a:ext uri="{FF2B5EF4-FFF2-40B4-BE49-F238E27FC236}">
                    <a16:creationId xmlns:a16="http://schemas.microsoft.com/office/drawing/2014/main" xmlns="" id="{4A0A480A-81DE-4D83-86E2-B75D888C05F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9" name="组合 568">
              <a:extLst>
                <a:ext uri="{FF2B5EF4-FFF2-40B4-BE49-F238E27FC236}">
                  <a16:creationId xmlns:a16="http://schemas.microsoft.com/office/drawing/2014/main" xmlns="" id="{815EBA23-668C-468B-B589-ACD1602AEC65}"/>
                </a:ext>
              </a:extLst>
            </p:cNvPr>
            <p:cNvGrpSpPr/>
            <p:nvPr/>
          </p:nvGrpSpPr>
          <p:grpSpPr>
            <a:xfrm>
              <a:off x="7778187" y="5667374"/>
              <a:ext cx="3923816" cy="69448"/>
              <a:chOff x="4722471" y="-474562"/>
              <a:chExt cx="3923816" cy="69448"/>
            </a:xfrm>
            <a:grpFill/>
          </p:grpSpPr>
          <p:sp>
            <p:nvSpPr>
              <p:cNvPr id="708" name="椭圆 707">
                <a:extLst>
                  <a:ext uri="{FF2B5EF4-FFF2-40B4-BE49-F238E27FC236}">
                    <a16:creationId xmlns:a16="http://schemas.microsoft.com/office/drawing/2014/main" xmlns="" id="{9290F8C7-5BA2-47E6-95BA-36EAA9A59C07}"/>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9" name="椭圆 708">
                <a:extLst>
                  <a:ext uri="{FF2B5EF4-FFF2-40B4-BE49-F238E27FC236}">
                    <a16:creationId xmlns:a16="http://schemas.microsoft.com/office/drawing/2014/main" xmlns="" id="{CDF21C86-CF06-41C9-B617-E3F9E24C6483}"/>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0" name="椭圆 709">
                <a:extLst>
                  <a:ext uri="{FF2B5EF4-FFF2-40B4-BE49-F238E27FC236}">
                    <a16:creationId xmlns:a16="http://schemas.microsoft.com/office/drawing/2014/main" xmlns="" id="{37235BFB-09CE-425F-956F-0C92FD16339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1" name="椭圆 710">
                <a:extLst>
                  <a:ext uri="{FF2B5EF4-FFF2-40B4-BE49-F238E27FC236}">
                    <a16:creationId xmlns:a16="http://schemas.microsoft.com/office/drawing/2014/main" xmlns="" id="{D4744CED-A597-4952-A28B-6810AECFA378}"/>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2" name="椭圆 711">
                <a:extLst>
                  <a:ext uri="{FF2B5EF4-FFF2-40B4-BE49-F238E27FC236}">
                    <a16:creationId xmlns:a16="http://schemas.microsoft.com/office/drawing/2014/main" xmlns="" id="{9E3733C3-4DC1-441B-B0C6-8718136FB92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3" name="椭圆 712">
                <a:extLst>
                  <a:ext uri="{FF2B5EF4-FFF2-40B4-BE49-F238E27FC236}">
                    <a16:creationId xmlns:a16="http://schemas.microsoft.com/office/drawing/2014/main" xmlns="" id="{5CDB7E8C-2BC7-4492-ACCD-10780307AF6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4" name="椭圆 713">
                <a:extLst>
                  <a:ext uri="{FF2B5EF4-FFF2-40B4-BE49-F238E27FC236}">
                    <a16:creationId xmlns:a16="http://schemas.microsoft.com/office/drawing/2014/main" xmlns="" id="{4B1C5ADF-AF2A-49E3-BDCA-C75EEA68F037}"/>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5" name="椭圆 714">
                <a:extLst>
                  <a:ext uri="{FF2B5EF4-FFF2-40B4-BE49-F238E27FC236}">
                    <a16:creationId xmlns:a16="http://schemas.microsoft.com/office/drawing/2014/main" xmlns="" id="{98EC3468-2569-4A32-8B1F-AC6557F6F33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6" name="椭圆 715">
                <a:extLst>
                  <a:ext uri="{FF2B5EF4-FFF2-40B4-BE49-F238E27FC236}">
                    <a16:creationId xmlns:a16="http://schemas.microsoft.com/office/drawing/2014/main" xmlns="" id="{BA3A7D69-8346-4164-B42F-BF5728A1AB61}"/>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7" name="椭圆 716">
                <a:extLst>
                  <a:ext uri="{FF2B5EF4-FFF2-40B4-BE49-F238E27FC236}">
                    <a16:creationId xmlns:a16="http://schemas.microsoft.com/office/drawing/2014/main" xmlns="" id="{0D7B3D30-BC8E-45D4-8264-AFE92CF0641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8" name="椭圆 717">
                <a:extLst>
                  <a:ext uri="{FF2B5EF4-FFF2-40B4-BE49-F238E27FC236}">
                    <a16:creationId xmlns:a16="http://schemas.microsoft.com/office/drawing/2014/main" xmlns="" id="{DF9CAFF3-65EB-4A7C-8165-0AA1D84BC1A5}"/>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9" name="椭圆 718">
                <a:extLst>
                  <a:ext uri="{FF2B5EF4-FFF2-40B4-BE49-F238E27FC236}">
                    <a16:creationId xmlns:a16="http://schemas.microsoft.com/office/drawing/2014/main" xmlns="" id="{067041F4-2BFA-4ADB-BE59-ACE6C0770F0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0" name="椭圆 719">
                <a:extLst>
                  <a:ext uri="{FF2B5EF4-FFF2-40B4-BE49-F238E27FC236}">
                    <a16:creationId xmlns:a16="http://schemas.microsoft.com/office/drawing/2014/main" xmlns="" id="{3A3D0C6F-F5C2-4E97-8B05-01123E396FBF}"/>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1" name="椭圆 720">
                <a:extLst>
                  <a:ext uri="{FF2B5EF4-FFF2-40B4-BE49-F238E27FC236}">
                    <a16:creationId xmlns:a16="http://schemas.microsoft.com/office/drawing/2014/main" xmlns="" id="{9953326A-A69F-493D-A346-891F7B8FE21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2" name="椭圆 721">
                <a:extLst>
                  <a:ext uri="{FF2B5EF4-FFF2-40B4-BE49-F238E27FC236}">
                    <a16:creationId xmlns:a16="http://schemas.microsoft.com/office/drawing/2014/main" xmlns="" id="{C0233588-EA2B-4809-8A99-B2A27F42AAED}"/>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3" name="椭圆 722">
                <a:extLst>
                  <a:ext uri="{FF2B5EF4-FFF2-40B4-BE49-F238E27FC236}">
                    <a16:creationId xmlns:a16="http://schemas.microsoft.com/office/drawing/2014/main" xmlns="" id="{A4BE34BF-98C0-4878-A2DE-D8E2DE9E8A6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4" name="椭圆 723">
                <a:extLst>
                  <a:ext uri="{FF2B5EF4-FFF2-40B4-BE49-F238E27FC236}">
                    <a16:creationId xmlns:a16="http://schemas.microsoft.com/office/drawing/2014/main" xmlns="" id="{F19C0D38-CF12-4CC0-A6CD-270CE01BBFC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5" name="椭圆 724">
                <a:extLst>
                  <a:ext uri="{FF2B5EF4-FFF2-40B4-BE49-F238E27FC236}">
                    <a16:creationId xmlns:a16="http://schemas.microsoft.com/office/drawing/2014/main" xmlns="" id="{5C7FA110-0FD1-45FE-995D-11EAE00E763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6" name="椭圆 725">
                <a:extLst>
                  <a:ext uri="{FF2B5EF4-FFF2-40B4-BE49-F238E27FC236}">
                    <a16:creationId xmlns:a16="http://schemas.microsoft.com/office/drawing/2014/main" xmlns="" id="{8B83962B-DE8E-4997-84BD-C188D93C2F3A}"/>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7" name="椭圆 726">
                <a:extLst>
                  <a:ext uri="{FF2B5EF4-FFF2-40B4-BE49-F238E27FC236}">
                    <a16:creationId xmlns:a16="http://schemas.microsoft.com/office/drawing/2014/main" xmlns="" id="{478EB0F9-96F9-4647-875E-98B33AFF971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8" name="椭圆 727">
                <a:extLst>
                  <a:ext uri="{FF2B5EF4-FFF2-40B4-BE49-F238E27FC236}">
                    <a16:creationId xmlns:a16="http://schemas.microsoft.com/office/drawing/2014/main" xmlns="" id="{56559D61-FE6F-4AD1-B522-F0059E61F703}"/>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9" name="椭圆 728">
                <a:extLst>
                  <a:ext uri="{FF2B5EF4-FFF2-40B4-BE49-F238E27FC236}">
                    <a16:creationId xmlns:a16="http://schemas.microsoft.com/office/drawing/2014/main" xmlns="" id="{0F150558-FBB7-4A6A-ADB1-AE0B911278A4}"/>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0" name="组合 569">
              <a:extLst>
                <a:ext uri="{FF2B5EF4-FFF2-40B4-BE49-F238E27FC236}">
                  <a16:creationId xmlns:a16="http://schemas.microsoft.com/office/drawing/2014/main" xmlns="" id="{7E8F6FA7-F5B0-4446-828D-953DA11EBA6A}"/>
                </a:ext>
              </a:extLst>
            </p:cNvPr>
            <p:cNvGrpSpPr/>
            <p:nvPr/>
          </p:nvGrpSpPr>
          <p:grpSpPr>
            <a:xfrm>
              <a:off x="7778187" y="5196671"/>
              <a:ext cx="3923816" cy="69448"/>
              <a:chOff x="4722471" y="-474562"/>
              <a:chExt cx="3923816" cy="69448"/>
            </a:xfrm>
            <a:grpFill/>
          </p:grpSpPr>
          <p:sp>
            <p:nvSpPr>
              <p:cNvPr id="686" name="椭圆 685">
                <a:extLst>
                  <a:ext uri="{FF2B5EF4-FFF2-40B4-BE49-F238E27FC236}">
                    <a16:creationId xmlns:a16="http://schemas.microsoft.com/office/drawing/2014/main" xmlns="" id="{7C9D6539-5706-4306-AAA2-1CF3A8E57438}"/>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7" name="椭圆 686">
                <a:extLst>
                  <a:ext uri="{FF2B5EF4-FFF2-40B4-BE49-F238E27FC236}">
                    <a16:creationId xmlns:a16="http://schemas.microsoft.com/office/drawing/2014/main" xmlns="" id="{C105E4BF-CBAE-40B8-AB3F-71E18C09FB0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8" name="椭圆 687">
                <a:extLst>
                  <a:ext uri="{FF2B5EF4-FFF2-40B4-BE49-F238E27FC236}">
                    <a16:creationId xmlns:a16="http://schemas.microsoft.com/office/drawing/2014/main" xmlns="" id="{4183271A-9F87-4B51-AFD9-872EB42089F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9" name="椭圆 688">
                <a:extLst>
                  <a:ext uri="{FF2B5EF4-FFF2-40B4-BE49-F238E27FC236}">
                    <a16:creationId xmlns:a16="http://schemas.microsoft.com/office/drawing/2014/main" xmlns="" id="{1E468AC4-210E-433A-AFEE-4E539B91AC92}"/>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0" name="椭圆 689">
                <a:extLst>
                  <a:ext uri="{FF2B5EF4-FFF2-40B4-BE49-F238E27FC236}">
                    <a16:creationId xmlns:a16="http://schemas.microsoft.com/office/drawing/2014/main" xmlns="" id="{24E44D8C-F681-437C-8393-BAD42805E01F}"/>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1" name="椭圆 690">
                <a:extLst>
                  <a:ext uri="{FF2B5EF4-FFF2-40B4-BE49-F238E27FC236}">
                    <a16:creationId xmlns:a16="http://schemas.microsoft.com/office/drawing/2014/main" xmlns="" id="{F1ACC22E-FB11-48DB-BF08-FBED8FDCCBD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2" name="椭圆 691">
                <a:extLst>
                  <a:ext uri="{FF2B5EF4-FFF2-40B4-BE49-F238E27FC236}">
                    <a16:creationId xmlns:a16="http://schemas.microsoft.com/office/drawing/2014/main" xmlns="" id="{792F789D-BBAB-4ACB-9076-8F74B9EB8F21}"/>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3" name="椭圆 692">
                <a:extLst>
                  <a:ext uri="{FF2B5EF4-FFF2-40B4-BE49-F238E27FC236}">
                    <a16:creationId xmlns:a16="http://schemas.microsoft.com/office/drawing/2014/main" xmlns="" id="{452517C3-EBC4-4A39-8059-9755026AB090}"/>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4" name="椭圆 693">
                <a:extLst>
                  <a:ext uri="{FF2B5EF4-FFF2-40B4-BE49-F238E27FC236}">
                    <a16:creationId xmlns:a16="http://schemas.microsoft.com/office/drawing/2014/main" xmlns="" id="{EAF87CA0-DA1E-4563-A276-7E58B80ECDC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5" name="椭圆 694">
                <a:extLst>
                  <a:ext uri="{FF2B5EF4-FFF2-40B4-BE49-F238E27FC236}">
                    <a16:creationId xmlns:a16="http://schemas.microsoft.com/office/drawing/2014/main" xmlns="" id="{C1D4F2A0-C9FE-4DED-9A1C-99FD0C40772D}"/>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6" name="椭圆 695">
                <a:extLst>
                  <a:ext uri="{FF2B5EF4-FFF2-40B4-BE49-F238E27FC236}">
                    <a16:creationId xmlns:a16="http://schemas.microsoft.com/office/drawing/2014/main" xmlns="" id="{AA5BF3F2-6B4F-43C9-BD0C-B64FE9454F44}"/>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7" name="椭圆 696">
                <a:extLst>
                  <a:ext uri="{FF2B5EF4-FFF2-40B4-BE49-F238E27FC236}">
                    <a16:creationId xmlns:a16="http://schemas.microsoft.com/office/drawing/2014/main" xmlns="" id="{FA18795D-D840-49FB-8622-B13649294A8A}"/>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8" name="椭圆 697">
                <a:extLst>
                  <a:ext uri="{FF2B5EF4-FFF2-40B4-BE49-F238E27FC236}">
                    <a16:creationId xmlns:a16="http://schemas.microsoft.com/office/drawing/2014/main" xmlns="" id="{2CC26438-03AA-4C05-8A47-440978E53C1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9" name="椭圆 698">
                <a:extLst>
                  <a:ext uri="{FF2B5EF4-FFF2-40B4-BE49-F238E27FC236}">
                    <a16:creationId xmlns:a16="http://schemas.microsoft.com/office/drawing/2014/main" xmlns="" id="{F0BCCFFA-A819-491C-A1BE-7CFD39999EB9}"/>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0" name="椭圆 699">
                <a:extLst>
                  <a:ext uri="{FF2B5EF4-FFF2-40B4-BE49-F238E27FC236}">
                    <a16:creationId xmlns:a16="http://schemas.microsoft.com/office/drawing/2014/main" xmlns="" id="{B35E8424-9208-4258-BC20-3F1E9B70761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1" name="椭圆 700">
                <a:extLst>
                  <a:ext uri="{FF2B5EF4-FFF2-40B4-BE49-F238E27FC236}">
                    <a16:creationId xmlns:a16="http://schemas.microsoft.com/office/drawing/2014/main" xmlns="" id="{28DCF334-D457-479E-914D-81B972EC71D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2" name="椭圆 701">
                <a:extLst>
                  <a:ext uri="{FF2B5EF4-FFF2-40B4-BE49-F238E27FC236}">
                    <a16:creationId xmlns:a16="http://schemas.microsoft.com/office/drawing/2014/main" xmlns="" id="{71D826D7-9BD4-475E-BE96-BD021BB1889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3" name="椭圆 702">
                <a:extLst>
                  <a:ext uri="{FF2B5EF4-FFF2-40B4-BE49-F238E27FC236}">
                    <a16:creationId xmlns:a16="http://schemas.microsoft.com/office/drawing/2014/main" xmlns="" id="{6D59B4CC-95FF-4B2F-9412-BA835B63843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4" name="椭圆 703">
                <a:extLst>
                  <a:ext uri="{FF2B5EF4-FFF2-40B4-BE49-F238E27FC236}">
                    <a16:creationId xmlns:a16="http://schemas.microsoft.com/office/drawing/2014/main" xmlns="" id="{0E11BA7F-3BD4-48DF-BC1E-D46AB9D0E1B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5" name="椭圆 704">
                <a:extLst>
                  <a:ext uri="{FF2B5EF4-FFF2-40B4-BE49-F238E27FC236}">
                    <a16:creationId xmlns:a16="http://schemas.microsoft.com/office/drawing/2014/main" xmlns="" id="{834D3B03-4C05-43F4-AA86-816B3E3446A5}"/>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6" name="椭圆 705">
                <a:extLst>
                  <a:ext uri="{FF2B5EF4-FFF2-40B4-BE49-F238E27FC236}">
                    <a16:creationId xmlns:a16="http://schemas.microsoft.com/office/drawing/2014/main" xmlns="" id="{52705533-2673-4841-BA58-7FB004D5562B}"/>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7" name="椭圆 706">
                <a:extLst>
                  <a:ext uri="{FF2B5EF4-FFF2-40B4-BE49-F238E27FC236}">
                    <a16:creationId xmlns:a16="http://schemas.microsoft.com/office/drawing/2014/main" xmlns="" id="{509D218D-E5E1-4D12-96F4-368D7AB033CE}"/>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1" name="组合 570">
              <a:extLst>
                <a:ext uri="{FF2B5EF4-FFF2-40B4-BE49-F238E27FC236}">
                  <a16:creationId xmlns:a16="http://schemas.microsoft.com/office/drawing/2014/main" xmlns="" id="{18B64662-46A2-4246-9ACB-2AEED04D5F64}"/>
                </a:ext>
              </a:extLst>
            </p:cNvPr>
            <p:cNvGrpSpPr/>
            <p:nvPr/>
          </p:nvGrpSpPr>
          <p:grpSpPr>
            <a:xfrm>
              <a:off x="7778187" y="5981176"/>
              <a:ext cx="3923816" cy="69448"/>
              <a:chOff x="4722471" y="-474562"/>
              <a:chExt cx="3923816" cy="69448"/>
            </a:xfrm>
            <a:grpFill/>
          </p:grpSpPr>
          <p:sp>
            <p:nvSpPr>
              <p:cNvPr id="664" name="椭圆 663">
                <a:extLst>
                  <a:ext uri="{FF2B5EF4-FFF2-40B4-BE49-F238E27FC236}">
                    <a16:creationId xmlns:a16="http://schemas.microsoft.com/office/drawing/2014/main" xmlns="" id="{DC2EECDB-75FF-4245-AC0E-AEB8FD4DCAB9}"/>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5" name="椭圆 664">
                <a:extLst>
                  <a:ext uri="{FF2B5EF4-FFF2-40B4-BE49-F238E27FC236}">
                    <a16:creationId xmlns:a16="http://schemas.microsoft.com/office/drawing/2014/main" xmlns="" id="{F18FC6AC-AC28-4276-8FA4-1FDB8A6A069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6" name="椭圆 665">
                <a:extLst>
                  <a:ext uri="{FF2B5EF4-FFF2-40B4-BE49-F238E27FC236}">
                    <a16:creationId xmlns:a16="http://schemas.microsoft.com/office/drawing/2014/main" xmlns="" id="{AF72B0E3-E4A0-4022-B2C4-A395B86C03A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7" name="椭圆 666">
                <a:extLst>
                  <a:ext uri="{FF2B5EF4-FFF2-40B4-BE49-F238E27FC236}">
                    <a16:creationId xmlns:a16="http://schemas.microsoft.com/office/drawing/2014/main" xmlns="" id="{6BFD7545-CA42-4D22-BF53-971FDDFB621B}"/>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8" name="椭圆 667">
                <a:extLst>
                  <a:ext uri="{FF2B5EF4-FFF2-40B4-BE49-F238E27FC236}">
                    <a16:creationId xmlns:a16="http://schemas.microsoft.com/office/drawing/2014/main" xmlns="" id="{F6B84E97-276D-4C73-ACB0-57C3AE9AC1C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9" name="椭圆 668">
                <a:extLst>
                  <a:ext uri="{FF2B5EF4-FFF2-40B4-BE49-F238E27FC236}">
                    <a16:creationId xmlns:a16="http://schemas.microsoft.com/office/drawing/2014/main" xmlns="" id="{5CAA2191-1BAE-435B-9045-49DE790DA40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0" name="椭圆 669">
                <a:extLst>
                  <a:ext uri="{FF2B5EF4-FFF2-40B4-BE49-F238E27FC236}">
                    <a16:creationId xmlns:a16="http://schemas.microsoft.com/office/drawing/2014/main" xmlns="" id="{AB350E28-1001-4033-AD46-A97754E4998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1" name="椭圆 670">
                <a:extLst>
                  <a:ext uri="{FF2B5EF4-FFF2-40B4-BE49-F238E27FC236}">
                    <a16:creationId xmlns:a16="http://schemas.microsoft.com/office/drawing/2014/main" xmlns="" id="{230F891D-7A17-4F30-A387-73B1D5602EB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2" name="椭圆 671">
                <a:extLst>
                  <a:ext uri="{FF2B5EF4-FFF2-40B4-BE49-F238E27FC236}">
                    <a16:creationId xmlns:a16="http://schemas.microsoft.com/office/drawing/2014/main" xmlns="" id="{F02D8110-9317-4AD1-9A55-2DFD42CC3EED}"/>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3" name="椭圆 672">
                <a:extLst>
                  <a:ext uri="{FF2B5EF4-FFF2-40B4-BE49-F238E27FC236}">
                    <a16:creationId xmlns:a16="http://schemas.microsoft.com/office/drawing/2014/main" xmlns="" id="{E9DAF304-121B-49F6-9FC1-0F26399B3B98}"/>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4" name="椭圆 673">
                <a:extLst>
                  <a:ext uri="{FF2B5EF4-FFF2-40B4-BE49-F238E27FC236}">
                    <a16:creationId xmlns:a16="http://schemas.microsoft.com/office/drawing/2014/main" xmlns="" id="{D7A4D520-956F-4161-AA1A-D6BA896EB957}"/>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5" name="椭圆 674">
                <a:extLst>
                  <a:ext uri="{FF2B5EF4-FFF2-40B4-BE49-F238E27FC236}">
                    <a16:creationId xmlns:a16="http://schemas.microsoft.com/office/drawing/2014/main" xmlns="" id="{DA499B8C-782D-44F9-830B-FDD2EF97E6F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6" name="椭圆 675">
                <a:extLst>
                  <a:ext uri="{FF2B5EF4-FFF2-40B4-BE49-F238E27FC236}">
                    <a16:creationId xmlns:a16="http://schemas.microsoft.com/office/drawing/2014/main" xmlns="" id="{4E4E80F0-8B48-48D3-9155-D6514A5F2293}"/>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7" name="椭圆 676">
                <a:extLst>
                  <a:ext uri="{FF2B5EF4-FFF2-40B4-BE49-F238E27FC236}">
                    <a16:creationId xmlns:a16="http://schemas.microsoft.com/office/drawing/2014/main" xmlns="" id="{08D1B9BA-3084-4DA4-B3EE-6FB5FC6C6C1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8" name="椭圆 677">
                <a:extLst>
                  <a:ext uri="{FF2B5EF4-FFF2-40B4-BE49-F238E27FC236}">
                    <a16:creationId xmlns:a16="http://schemas.microsoft.com/office/drawing/2014/main" xmlns="" id="{8051BC55-03AC-4854-B739-B356B133C961}"/>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9" name="椭圆 678">
                <a:extLst>
                  <a:ext uri="{FF2B5EF4-FFF2-40B4-BE49-F238E27FC236}">
                    <a16:creationId xmlns:a16="http://schemas.microsoft.com/office/drawing/2014/main" xmlns="" id="{DA26DB90-5FD7-41CB-BBAA-CA3DF55FAEF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0" name="椭圆 679">
                <a:extLst>
                  <a:ext uri="{FF2B5EF4-FFF2-40B4-BE49-F238E27FC236}">
                    <a16:creationId xmlns:a16="http://schemas.microsoft.com/office/drawing/2014/main" xmlns="" id="{F6EFCCB6-A25E-4234-BEA2-85F3C5261FF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1" name="椭圆 680">
                <a:extLst>
                  <a:ext uri="{FF2B5EF4-FFF2-40B4-BE49-F238E27FC236}">
                    <a16:creationId xmlns:a16="http://schemas.microsoft.com/office/drawing/2014/main" xmlns="" id="{6D7B1345-1439-479A-8250-1407BE4D4494}"/>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2" name="椭圆 681">
                <a:extLst>
                  <a:ext uri="{FF2B5EF4-FFF2-40B4-BE49-F238E27FC236}">
                    <a16:creationId xmlns:a16="http://schemas.microsoft.com/office/drawing/2014/main" xmlns="" id="{A389C0DA-FD34-4C11-9C4A-19FF62C3212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3" name="椭圆 682">
                <a:extLst>
                  <a:ext uri="{FF2B5EF4-FFF2-40B4-BE49-F238E27FC236}">
                    <a16:creationId xmlns:a16="http://schemas.microsoft.com/office/drawing/2014/main" xmlns="" id="{0B203F36-0CFC-48C3-9B2D-2A006AD9A722}"/>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4" name="椭圆 683">
                <a:extLst>
                  <a:ext uri="{FF2B5EF4-FFF2-40B4-BE49-F238E27FC236}">
                    <a16:creationId xmlns:a16="http://schemas.microsoft.com/office/drawing/2014/main" xmlns="" id="{B136DE2A-FB8C-4A77-9125-7EA9EDDDE61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5" name="椭圆 684">
                <a:extLst>
                  <a:ext uri="{FF2B5EF4-FFF2-40B4-BE49-F238E27FC236}">
                    <a16:creationId xmlns:a16="http://schemas.microsoft.com/office/drawing/2014/main" xmlns="" id="{DBA70CF8-61B7-4A57-97B4-DD230D97043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2" name="组合 571">
              <a:extLst>
                <a:ext uri="{FF2B5EF4-FFF2-40B4-BE49-F238E27FC236}">
                  <a16:creationId xmlns:a16="http://schemas.microsoft.com/office/drawing/2014/main" xmlns="" id="{7C857729-A438-4BDD-A6DA-439908392161}"/>
                </a:ext>
              </a:extLst>
            </p:cNvPr>
            <p:cNvGrpSpPr/>
            <p:nvPr/>
          </p:nvGrpSpPr>
          <p:grpSpPr>
            <a:xfrm>
              <a:off x="7778187" y="5510473"/>
              <a:ext cx="3923816" cy="69448"/>
              <a:chOff x="4722471" y="-474562"/>
              <a:chExt cx="3923816" cy="69448"/>
            </a:xfrm>
            <a:grpFill/>
          </p:grpSpPr>
          <p:sp>
            <p:nvSpPr>
              <p:cNvPr id="642" name="椭圆 641">
                <a:extLst>
                  <a:ext uri="{FF2B5EF4-FFF2-40B4-BE49-F238E27FC236}">
                    <a16:creationId xmlns:a16="http://schemas.microsoft.com/office/drawing/2014/main" xmlns="" id="{AEA52A93-2BEE-4DC5-8302-E8E5D220B9F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3" name="椭圆 642">
                <a:extLst>
                  <a:ext uri="{FF2B5EF4-FFF2-40B4-BE49-F238E27FC236}">
                    <a16:creationId xmlns:a16="http://schemas.microsoft.com/office/drawing/2014/main" xmlns="" id="{480EEA0F-220F-4A0D-8A79-D00869B1411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4" name="椭圆 643">
                <a:extLst>
                  <a:ext uri="{FF2B5EF4-FFF2-40B4-BE49-F238E27FC236}">
                    <a16:creationId xmlns:a16="http://schemas.microsoft.com/office/drawing/2014/main" xmlns="" id="{550E68DC-4DA5-4E1D-ACE8-591F4E11E32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5" name="椭圆 644">
                <a:extLst>
                  <a:ext uri="{FF2B5EF4-FFF2-40B4-BE49-F238E27FC236}">
                    <a16:creationId xmlns:a16="http://schemas.microsoft.com/office/drawing/2014/main" xmlns="" id="{91E16BC7-BE7E-4F69-B7E1-82A4D665F97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6" name="椭圆 645">
                <a:extLst>
                  <a:ext uri="{FF2B5EF4-FFF2-40B4-BE49-F238E27FC236}">
                    <a16:creationId xmlns:a16="http://schemas.microsoft.com/office/drawing/2014/main" xmlns="" id="{E522BBDE-D792-4FEE-83FA-CD2FF5251B2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7" name="椭圆 646">
                <a:extLst>
                  <a:ext uri="{FF2B5EF4-FFF2-40B4-BE49-F238E27FC236}">
                    <a16:creationId xmlns:a16="http://schemas.microsoft.com/office/drawing/2014/main" xmlns="" id="{533D871E-DE35-4F24-BB35-9F9D0606D579}"/>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8" name="椭圆 647">
                <a:extLst>
                  <a:ext uri="{FF2B5EF4-FFF2-40B4-BE49-F238E27FC236}">
                    <a16:creationId xmlns:a16="http://schemas.microsoft.com/office/drawing/2014/main" xmlns="" id="{74F6B634-39A0-4343-8A7B-9FF16EA477F1}"/>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9" name="椭圆 648">
                <a:extLst>
                  <a:ext uri="{FF2B5EF4-FFF2-40B4-BE49-F238E27FC236}">
                    <a16:creationId xmlns:a16="http://schemas.microsoft.com/office/drawing/2014/main" xmlns="" id="{FD4348AF-DCC7-483D-82CF-158A8A29D5C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0" name="椭圆 649">
                <a:extLst>
                  <a:ext uri="{FF2B5EF4-FFF2-40B4-BE49-F238E27FC236}">
                    <a16:creationId xmlns:a16="http://schemas.microsoft.com/office/drawing/2014/main" xmlns="" id="{77C68190-4D92-479C-B41F-3CF9C9B2D48F}"/>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1" name="椭圆 650">
                <a:extLst>
                  <a:ext uri="{FF2B5EF4-FFF2-40B4-BE49-F238E27FC236}">
                    <a16:creationId xmlns:a16="http://schemas.microsoft.com/office/drawing/2014/main" xmlns="" id="{C0620E61-4687-4BF7-AA7C-B2A7DCD5200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2" name="椭圆 651">
                <a:extLst>
                  <a:ext uri="{FF2B5EF4-FFF2-40B4-BE49-F238E27FC236}">
                    <a16:creationId xmlns:a16="http://schemas.microsoft.com/office/drawing/2014/main" xmlns="" id="{7F9CFEE2-A764-43CD-8DDB-6E61CB16D5F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3" name="椭圆 652">
                <a:extLst>
                  <a:ext uri="{FF2B5EF4-FFF2-40B4-BE49-F238E27FC236}">
                    <a16:creationId xmlns:a16="http://schemas.microsoft.com/office/drawing/2014/main" xmlns="" id="{EC1540FA-E56D-4AA9-873F-49ACDE5D359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4" name="椭圆 653">
                <a:extLst>
                  <a:ext uri="{FF2B5EF4-FFF2-40B4-BE49-F238E27FC236}">
                    <a16:creationId xmlns:a16="http://schemas.microsoft.com/office/drawing/2014/main" xmlns="" id="{B6449C8E-DC69-421F-A419-0F579309E7B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5" name="椭圆 654">
                <a:extLst>
                  <a:ext uri="{FF2B5EF4-FFF2-40B4-BE49-F238E27FC236}">
                    <a16:creationId xmlns:a16="http://schemas.microsoft.com/office/drawing/2014/main" xmlns="" id="{4DB450F1-C4D4-4361-AA22-F048CB3BE8F5}"/>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6" name="椭圆 655">
                <a:extLst>
                  <a:ext uri="{FF2B5EF4-FFF2-40B4-BE49-F238E27FC236}">
                    <a16:creationId xmlns:a16="http://schemas.microsoft.com/office/drawing/2014/main" xmlns="" id="{830FF237-B5CD-4229-B577-15EA71BD0E7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7" name="椭圆 656">
                <a:extLst>
                  <a:ext uri="{FF2B5EF4-FFF2-40B4-BE49-F238E27FC236}">
                    <a16:creationId xmlns:a16="http://schemas.microsoft.com/office/drawing/2014/main" xmlns="" id="{34823107-7E98-468A-ABAF-AABDF24AB90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8" name="椭圆 657">
                <a:extLst>
                  <a:ext uri="{FF2B5EF4-FFF2-40B4-BE49-F238E27FC236}">
                    <a16:creationId xmlns:a16="http://schemas.microsoft.com/office/drawing/2014/main" xmlns="" id="{50A2DCAC-2ECB-4467-AD20-344396B10DE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9" name="椭圆 658">
                <a:extLst>
                  <a:ext uri="{FF2B5EF4-FFF2-40B4-BE49-F238E27FC236}">
                    <a16:creationId xmlns:a16="http://schemas.microsoft.com/office/drawing/2014/main" xmlns="" id="{E0154C3E-441C-475E-9570-CA509F16C50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0" name="椭圆 659">
                <a:extLst>
                  <a:ext uri="{FF2B5EF4-FFF2-40B4-BE49-F238E27FC236}">
                    <a16:creationId xmlns:a16="http://schemas.microsoft.com/office/drawing/2014/main" xmlns="" id="{E8F3CF06-C92C-4D91-8171-3EEDEB49357E}"/>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1" name="椭圆 660">
                <a:extLst>
                  <a:ext uri="{FF2B5EF4-FFF2-40B4-BE49-F238E27FC236}">
                    <a16:creationId xmlns:a16="http://schemas.microsoft.com/office/drawing/2014/main" xmlns="" id="{0F129B0A-3F97-41A1-9015-8B8EB7D2DB6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2" name="椭圆 661">
                <a:extLst>
                  <a:ext uri="{FF2B5EF4-FFF2-40B4-BE49-F238E27FC236}">
                    <a16:creationId xmlns:a16="http://schemas.microsoft.com/office/drawing/2014/main" xmlns="" id="{13BCEBB4-62CC-41AB-956F-3B1DB72924E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3" name="椭圆 662">
                <a:extLst>
                  <a:ext uri="{FF2B5EF4-FFF2-40B4-BE49-F238E27FC236}">
                    <a16:creationId xmlns:a16="http://schemas.microsoft.com/office/drawing/2014/main" xmlns="" id="{47960722-C181-494A-B7A1-2757F3C4288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3" name="组合 572">
              <a:extLst>
                <a:ext uri="{FF2B5EF4-FFF2-40B4-BE49-F238E27FC236}">
                  <a16:creationId xmlns:a16="http://schemas.microsoft.com/office/drawing/2014/main" xmlns="" id="{99AB41B4-BA75-4EBE-B601-85438A4808B4}"/>
                </a:ext>
              </a:extLst>
            </p:cNvPr>
            <p:cNvGrpSpPr/>
            <p:nvPr/>
          </p:nvGrpSpPr>
          <p:grpSpPr>
            <a:xfrm>
              <a:off x="7778187" y="6294978"/>
              <a:ext cx="3923816" cy="69448"/>
              <a:chOff x="4722471" y="-474562"/>
              <a:chExt cx="3923816" cy="69448"/>
            </a:xfrm>
            <a:grpFill/>
          </p:grpSpPr>
          <p:sp>
            <p:nvSpPr>
              <p:cNvPr id="620" name="椭圆 619">
                <a:extLst>
                  <a:ext uri="{FF2B5EF4-FFF2-40B4-BE49-F238E27FC236}">
                    <a16:creationId xmlns:a16="http://schemas.microsoft.com/office/drawing/2014/main" xmlns="" id="{C13B117F-9D31-4F63-9E48-F7CAA0B6032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1" name="椭圆 620">
                <a:extLst>
                  <a:ext uri="{FF2B5EF4-FFF2-40B4-BE49-F238E27FC236}">
                    <a16:creationId xmlns:a16="http://schemas.microsoft.com/office/drawing/2014/main" xmlns="" id="{5F443DBF-8D26-4968-9E08-BD4AEECB632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2" name="椭圆 621">
                <a:extLst>
                  <a:ext uri="{FF2B5EF4-FFF2-40B4-BE49-F238E27FC236}">
                    <a16:creationId xmlns:a16="http://schemas.microsoft.com/office/drawing/2014/main" xmlns="" id="{1911C1BF-9E3B-43C6-BC8D-550960CF221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3" name="椭圆 622">
                <a:extLst>
                  <a:ext uri="{FF2B5EF4-FFF2-40B4-BE49-F238E27FC236}">
                    <a16:creationId xmlns:a16="http://schemas.microsoft.com/office/drawing/2014/main" xmlns="" id="{99A61B6F-5CF2-4584-BFE1-21521881222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4" name="椭圆 623">
                <a:extLst>
                  <a:ext uri="{FF2B5EF4-FFF2-40B4-BE49-F238E27FC236}">
                    <a16:creationId xmlns:a16="http://schemas.microsoft.com/office/drawing/2014/main" xmlns="" id="{94FD3CF7-70A5-43D1-9A19-EAAF14E0D53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5" name="椭圆 624">
                <a:extLst>
                  <a:ext uri="{FF2B5EF4-FFF2-40B4-BE49-F238E27FC236}">
                    <a16:creationId xmlns:a16="http://schemas.microsoft.com/office/drawing/2014/main" xmlns="" id="{7612956B-5DDF-4CBD-B2F7-CE22BFC9615C}"/>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6" name="椭圆 625">
                <a:extLst>
                  <a:ext uri="{FF2B5EF4-FFF2-40B4-BE49-F238E27FC236}">
                    <a16:creationId xmlns:a16="http://schemas.microsoft.com/office/drawing/2014/main" xmlns="" id="{279C9F2A-6165-4FFE-8DF5-A48694EB67D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7" name="椭圆 626">
                <a:extLst>
                  <a:ext uri="{FF2B5EF4-FFF2-40B4-BE49-F238E27FC236}">
                    <a16:creationId xmlns:a16="http://schemas.microsoft.com/office/drawing/2014/main" xmlns="" id="{A3A7CEB8-E455-44A0-BBD8-70CE7371AEC1}"/>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8" name="椭圆 627">
                <a:extLst>
                  <a:ext uri="{FF2B5EF4-FFF2-40B4-BE49-F238E27FC236}">
                    <a16:creationId xmlns:a16="http://schemas.microsoft.com/office/drawing/2014/main" xmlns="" id="{B2B76BC6-8045-4FB3-A45D-721530EDAE8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9" name="椭圆 628">
                <a:extLst>
                  <a:ext uri="{FF2B5EF4-FFF2-40B4-BE49-F238E27FC236}">
                    <a16:creationId xmlns:a16="http://schemas.microsoft.com/office/drawing/2014/main" xmlns="" id="{666146DA-532E-4B1B-A64E-BA389476967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0" name="椭圆 629">
                <a:extLst>
                  <a:ext uri="{FF2B5EF4-FFF2-40B4-BE49-F238E27FC236}">
                    <a16:creationId xmlns:a16="http://schemas.microsoft.com/office/drawing/2014/main" xmlns="" id="{6DF9A4BE-2DF5-485F-B3D6-CABFCAB8DFF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1" name="椭圆 630">
                <a:extLst>
                  <a:ext uri="{FF2B5EF4-FFF2-40B4-BE49-F238E27FC236}">
                    <a16:creationId xmlns:a16="http://schemas.microsoft.com/office/drawing/2014/main" xmlns="" id="{BED54113-BF36-485C-977A-8978700737A2}"/>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2" name="椭圆 631">
                <a:extLst>
                  <a:ext uri="{FF2B5EF4-FFF2-40B4-BE49-F238E27FC236}">
                    <a16:creationId xmlns:a16="http://schemas.microsoft.com/office/drawing/2014/main" xmlns="" id="{4A299591-3038-4915-86B5-5E23B32B690B}"/>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3" name="椭圆 632">
                <a:extLst>
                  <a:ext uri="{FF2B5EF4-FFF2-40B4-BE49-F238E27FC236}">
                    <a16:creationId xmlns:a16="http://schemas.microsoft.com/office/drawing/2014/main" xmlns="" id="{D34821F9-E9EB-423A-8467-35FCDB9120C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4" name="椭圆 633">
                <a:extLst>
                  <a:ext uri="{FF2B5EF4-FFF2-40B4-BE49-F238E27FC236}">
                    <a16:creationId xmlns:a16="http://schemas.microsoft.com/office/drawing/2014/main" xmlns="" id="{3A8CF0A6-5EDA-45D4-A2F8-7563FB095F17}"/>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5" name="椭圆 634">
                <a:extLst>
                  <a:ext uri="{FF2B5EF4-FFF2-40B4-BE49-F238E27FC236}">
                    <a16:creationId xmlns:a16="http://schemas.microsoft.com/office/drawing/2014/main" xmlns="" id="{49767F1B-E389-4AFA-896A-9D8E3F31487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6" name="椭圆 635">
                <a:extLst>
                  <a:ext uri="{FF2B5EF4-FFF2-40B4-BE49-F238E27FC236}">
                    <a16:creationId xmlns:a16="http://schemas.microsoft.com/office/drawing/2014/main" xmlns="" id="{634B173E-371B-4FE4-AAA8-FA4C0AA58E4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7" name="椭圆 636">
                <a:extLst>
                  <a:ext uri="{FF2B5EF4-FFF2-40B4-BE49-F238E27FC236}">
                    <a16:creationId xmlns:a16="http://schemas.microsoft.com/office/drawing/2014/main" xmlns="" id="{603704F7-19AD-4229-B09E-CBEB1752D86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8" name="椭圆 637">
                <a:extLst>
                  <a:ext uri="{FF2B5EF4-FFF2-40B4-BE49-F238E27FC236}">
                    <a16:creationId xmlns:a16="http://schemas.microsoft.com/office/drawing/2014/main" xmlns="" id="{B0C4F1B8-97E3-48AE-AC73-EC5B465D270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9" name="椭圆 638">
                <a:extLst>
                  <a:ext uri="{FF2B5EF4-FFF2-40B4-BE49-F238E27FC236}">
                    <a16:creationId xmlns:a16="http://schemas.microsoft.com/office/drawing/2014/main" xmlns="" id="{109E5C62-E224-45E6-A26E-19F3A98A45D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0" name="椭圆 639">
                <a:extLst>
                  <a:ext uri="{FF2B5EF4-FFF2-40B4-BE49-F238E27FC236}">
                    <a16:creationId xmlns:a16="http://schemas.microsoft.com/office/drawing/2014/main" xmlns="" id="{09B8FCF0-60A5-411F-A4B7-1D73B8E7301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1" name="椭圆 640">
                <a:extLst>
                  <a:ext uri="{FF2B5EF4-FFF2-40B4-BE49-F238E27FC236}">
                    <a16:creationId xmlns:a16="http://schemas.microsoft.com/office/drawing/2014/main" xmlns="" id="{D3BA02FB-8F67-4F15-A81E-7ABF722CD55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4" name="组合 573">
              <a:extLst>
                <a:ext uri="{FF2B5EF4-FFF2-40B4-BE49-F238E27FC236}">
                  <a16:creationId xmlns:a16="http://schemas.microsoft.com/office/drawing/2014/main" xmlns="" id="{ECD3E40B-9495-413A-8B85-DC3D29FFBF37}"/>
                </a:ext>
              </a:extLst>
            </p:cNvPr>
            <p:cNvGrpSpPr/>
            <p:nvPr/>
          </p:nvGrpSpPr>
          <p:grpSpPr>
            <a:xfrm>
              <a:off x="7778187" y="5824275"/>
              <a:ext cx="3923816" cy="69448"/>
              <a:chOff x="4722471" y="-474562"/>
              <a:chExt cx="3923816" cy="69448"/>
            </a:xfrm>
            <a:grpFill/>
          </p:grpSpPr>
          <p:sp>
            <p:nvSpPr>
              <p:cNvPr id="598" name="椭圆 597">
                <a:extLst>
                  <a:ext uri="{FF2B5EF4-FFF2-40B4-BE49-F238E27FC236}">
                    <a16:creationId xmlns:a16="http://schemas.microsoft.com/office/drawing/2014/main" xmlns="" id="{79230D0D-CEA2-4005-B794-17E0DFAE9E3D}"/>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9" name="椭圆 598">
                <a:extLst>
                  <a:ext uri="{FF2B5EF4-FFF2-40B4-BE49-F238E27FC236}">
                    <a16:creationId xmlns:a16="http://schemas.microsoft.com/office/drawing/2014/main" xmlns="" id="{5A51647A-099C-4B45-9639-C194F9B6E741}"/>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0" name="椭圆 599">
                <a:extLst>
                  <a:ext uri="{FF2B5EF4-FFF2-40B4-BE49-F238E27FC236}">
                    <a16:creationId xmlns:a16="http://schemas.microsoft.com/office/drawing/2014/main" xmlns="" id="{A3B596D9-4C50-4C5F-9A8A-EC2E5D389D3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1" name="椭圆 600">
                <a:extLst>
                  <a:ext uri="{FF2B5EF4-FFF2-40B4-BE49-F238E27FC236}">
                    <a16:creationId xmlns:a16="http://schemas.microsoft.com/office/drawing/2014/main" xmlns="" id="{E7CF8CD7-7E68-40D1-ACB3-3CCAF2F54A6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2" name="椭圆 601">
                <a:extLst>
                  <a:ext uri="{FF2B5EF4-FFF2-40B4-BE49-F238E27FC236}">
                    <a16:creationId xmlns:a16="http://schemas.microsoft.com/office/drawing/2014/main" xmlns="" id="{6BEDF149-B122-47DF-A6AE-B99B5389422D}"/>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3" name="椭圆 602">
                <a:extLst>
                  <a:ext uri="{FF2B5EF4-FFF2-40B4-BE49-F238E27FC236}">
                    <a16:creationId xmlns:a16="http://schemas.microsoft.com/office/drawing/2014/main" xmlns="" id="{29137549-668D-4D53-AC6E-C73C935A28F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4" name="椭圆 603">
                <a:extLst>
                  <a:ext uri="{FF2B5EF4-FFF2-40B4-BE49-F238E27FC236}">
                    <a16:creationId xmlns:a16="http://schemas.microsoft.com/office/drawing/2014/main" xmlns="" id="{6131AF45-E042-4D6F-BB2D-861991C2717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5" name="椭圆 604">
                <a:extLst>
                  <a:ext uri="{FF2B5EF4-FFF2-40B4-BE49-F238E27FC236}">
                    <a16:creationId xmlns:a16="http://schemas.microsoft.com/office/drawing/2014/main" xmlns="" id="{92A8C00B-896C-498A-8A63-914AB120DE7B}"/>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6" name="椭圆 605">
                <a:extLst>
                  <a:ext uri="{FF2B5EF4-FFF2-40B4-BE49-F238E27FC236}">
                    <a16:creationId xmlns:a16="http://schemas.microsoft.com/office/drawing/2014/main" xmlns="" id="{57FF9339-6E97-4723-809A-40FCA193343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7" name="椭圆 606">
                <a:extLst>
                  <a:ext uri="{FF2B5EF4-FFF2-40B4-BE49-F238E27FC236}">
                    <a16:creationId xmlns:a16="http://schemas.microsoft.com/office/drawing/2014/main" xmlns="" id="{6F326D14-1C64-4405-BC5B-8DACCD60EF0B}"/>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8" name="椭圆 607">
                <a:extLst>
                  <a:ext uri="{FF2B5EF4-FFF2-40B4-BE49-F238E27FC236}">
                    <a16:creationId xmlns:a16="http://schemas.microsoft.com/office/drawing/2014/main" xmlns="" id="{2E6366B8-85B5-46B3-B521-79CD57C8D473}"/>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9" name="椭圆 608">
                <a:extLst>
                  <a:ext uri="{FF2B5EF4-FFF2-40B4-BE49-F238E27FC236}">
                    <a16:creationId xmlns:a16="http://schemas.microsoft.com/office/drawing/2014/main" xmlns="" id="{173B8C8B-1FB7-4BDF-8FB4-FD29F0C9119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0" name="椭圆 609">
                <a:extLst>
                  <a:ext uri="{FF2B5EF4-FFF2-40B4-BE49-F238E27FC236}">
                    <a16:creationId xmlns:a16="http://schemas.microsoft.com/office/drawing/2014/main" xmlns="" id="{FC22893C-0316-4345-9DA4-470428E3F5E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1" name="椭圆 610">
                <a:extLst>
                  <a:ext uri="{FF2B5EF4-FFF2-40B4-BE49-F238E27FC236}">
                    <a16:creationId xmlns:a16="http://schemas.microsoft.com/office/drawing/2014/main" xmlns="" id="{05C1687E-8FC9-4B79-97E3-29FCE8168FD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2" name="椭圆 611">
                <a:extLst>
                  <a:ext uri="{FF2B5EF4-FFF2-40B4-BE49-F238E27FC236}">
                    <a16:creationId xmlns:a16="http://schemas.microsoft.com/office/drawing/2014/main" xmlns="" id="{EABFCC7F-D30D-4398-AA65-2229B44871E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3" name="椭圆 612">
                <a:extLst>
                  <a:ext uri="{FF2B5EF4-FFF2-40B4-BE49-F238E27FC236}">
                    <a16:creationId xmlns:a16="http://schemas.microsoft.com/office/drawing/2014/main" xmlns="" id="{9B2667A1-7061-4285-A11E-F0D85E2D58F8}"/>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4" name="椭圆 613">
                <a:extLst>
                  <a:ext uri="{FF2B5EF4-FFF2-40B4-BE49-F238E27FC236}">
                    <a16:creationId xmlns:a16="http://schemas.microsoft.com/office/drawing/2014/main" xmlns="" id="{2D8857C2-CEBF-47CE-9A33-94471699C0F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5" name="椭圆 614">
                <a:extLst>
                  <a:ext uri="{FF2B5EF4-FFF2-40B4-BE49-F238E27FC236}">
                    <a16:creationId xmlns:a16="http://schemas.microsoft.com/office/drawing/2014/main" xmlns="" id="{199912B2-8E20-4089-A709-1A7ECBEECAED}"/>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6" name="椭圆 615">
                <a:extLst>
                  <a:ext uri="{FF2B5EF4-FFF2-40B4-BE49-F238E27FC236}">
                    <a16:creationId xmlns:a16="http://schemas.microsoft.com/office/drawing/2014/main" xmlns="" id="{D5F3BBCE-27B9-4BEC-80E1-5A8F4C12DDA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7" name="椭圆 616">
                <a:extLst>
                  <a:ext uri="{FF2B5EF4-FFF2-40B4-BE49-F238E27FC236}">
                    <a16:creationId xmlns:a16="http://schemas.microsoft.com/office/drawing/2014/main" xmlns="" id="{118FA0E7-8408-4014-83A3-79AE95C4C557}"/>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8" name="椭圆 617">
                <a:extLst>
                  <a:ext uri="{FF2B5EF4-FFF2-40B4-BE49-F238E27FC236}">
                    <a16:creationId xmlns:a16="http://schemas.microsoft.com/office/drawing/2014/main" xmlns="" id="{D7D8662A-A634-4FCE-8339-8FB00CCCA333}"/>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9" name="椭圆 618">
                <a:extLst>
                  <a:ext uri="{FF2B5EF4-FFF2-40B4-BE49-F238E27FC236}">
                    <a16:creationId xmlns:a16="http://schemas.microsoft.com/office/drawing/2014/main" xmlns="" id="{B31FB26E-CA4A-4FB3-9424-71714B18B4D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5" name="组合 574">
              <a:extLst>
                <a:ext uri="{FF2B5EF4-FFF2-40B4-BE49-F238E27FC236}">
                  <a16:creationId xmlns:a16="http://schemas.microsoft.com/office/drawing/2014/main" xmlns="" id="{677AE99F-06A0-4268-AFB8-035C2A8CF20C}"/>
                </a:ext>
              </a:extLst>
            </p:cNvPr>
            <p:cNvGrpSpPr/>
            <p:nvPr/>
          </p:nvGrpSpPr>
          <p:grpSpPr>
            <a:xfrm>
              <a:off x="7778187" y="6451881"/>
              <a:ext cx="3923816" cy="69448"/>
              <a:chOff x="4722471" y="-474562"/>
              <a:chExt cx="3923816" cy="69448"/>
            </a:xfrm>
            <a:grpFill/>
          </p:grpSpPr>
          <p:sp>
            <p:nvSpPr>
              <p:cNvPr id="576" name="椭圆 575">
                <a:extLst>
                  <a:ext uri="{FF2B5EF4-FFF2-40B4-BE49-F238E27FC236}">
                    <a16:creationId xmlns:a16="http://schemas.microsoft.com/office/drawing/2014/main" xmlns="" id="{FE4DF519-D702-4F4E-B7D7-82887089A7B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7" name="椭圆 576">
                <a:extLst>
                  <a:ext uri="{FF2B5EF4-FFF2-40B4-BE49-F238E27FC236}">
                    <a16:creationId xmlns:a16="http://schemas.microsoft.com/office/drawing/2014/main" xmlns="" id="{7643A4B2-FB3D-40AC-89A2-DC27A73AB46D}"/>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8" name="椭圆 577">
                <a:extLst>
                  <a:ext uri="{FF2B5EF4-FFF2-40B4-BE49-F238E27FC236}">
                    <a16:creationId xmlns:a16="http://schemas.microsoft.com/office/drawing/2014/main" xmlns="" id="{264A4E10-2544-4EC0-8FE1-81D57349ADF4}"/>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9" name="椭圆 578">
                <a:extLst>
                  <a:ext uri="{FF2B5EF4-FFF2-40B4-BE49-F238E27FC236}">
                    <a16:creationId xmlns:a16="http://schemas.microsoft.com/office/drawing/2014/main" xmlns="" id="{BF79FB1B-8712-4A7F-8263-4EE336C79EF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0" name="椭圆 579">
                <a:extLst>
                  <a:ext uri="{FF2B5EF4-FFF2-40B4-BE49-F238E27FC236}">
                    <a16:creationId xmlns:a16="http://schemas.microsoft.com/office/drawing/2014/main" xmlns="" id="{B26BA023-EFC0-4E4A-BA16-C6A8408A58F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1" name="椭圆 580">
                <a:extLst>
                  <a:ext uri="{FF2B5EF4-FFF2-40B4-BE49-F238E27FC236}">
                    <a16:creationId xmlns:a16="http://schemas.microsoft.com/office/drawing/2014/main" xmlns="" id="{7C7EF710-F307-4EB6-B988-14C48EC16AE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2" name="椭圆 581">
                <a:extLst>
                  <a:ext uri="{FF2B5EF4-FFF2-40B4-BE49-F238E27FC236}">
                    <a16:creationId xmlns:a16="http://schemas.microsoft.com/office/drawing/2014/main" xmlns="" id="{D64CA732-8714-418E-B0F5-9B451603090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3" name="椭圆 582">
                <a:extLst>
                  <a:ext uri="{FF2B5EF4-FFF2-40B4-BE49-F238E27FC236}">
                    <a16:creationId xmlns:a16="http://schemas.microsoft.com/office/drawing/2014/main" xmlns="" id="{29A4C60D-F7B9-40CD-8693-4FAC70B2FF2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4" name="椭圆 583">
                <a:extLst>
                  <a:ext uri="{FF2B5EF4-FFF2-40B4-BE49-F238E27FC236}">
                    <a16:creationId xmlns:a16="http://schemas.microsoft.com/office/drawing/2014/main" xmlns="" id="{F87B8876-B7D0-433F-AD15-21C0551A9478}"/>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5" name="椭圆 584">
                <a:extLst>
                  <a:ext uri="{FF2B5EF4-FFF2-40B4-BE49-F238E27FC236}">
                    <a16:creationId xmlns:a16="http://schemas.microsoft.com/office/drawing/2014/main" xmlns="" id="{23F5825C-BA28-4329-9250-2F60D4C3281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6" name="椭圆 585">
                <a:extLst>
                  <a:ext uri="{FF2B5EF4-FFF2-40B4-BE49-F238E27FC236}">
                    <a16:creationId xmlns:a16="http://schemas.microsoft.com/office/drawing/2014/main" xmlns="" id="{4559E6B3-14B5-4753-8DEF-9BFB053C2F4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7" name="椭圆 586">
                <a:extLst>
                  <a:ext uri="{FF2B5EF4-FFF2-40B4-BE49-F238E27FC236}">
                    <a16:creationId xmlns:a16="http://schemas.microsoft.com/office/drawing/2014/main" xmlns="" id="{0B48CF98-9AAE-46C3-AA6A-6859DEB6D219}"/>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8" name="椭圆 587">
                <a:extLst>
                  <a:ext uri="{FF2B5EF4-FFF2-40B4-BE49-F238E27FC236}">
                    <a16:creationId xmlns:a16="http://schemas.microsoft.com/office/drawing/2014/main" xmlns="" id="{1E0B3EF6-8C1F-407B-A986-BF40DFF91E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9" name="椭圆 588">
                <a:extLst>
                  <a:ext uri="{FF2B5EF4-FFF2-40B4-BE49-F238E27FC236}">
                    <a16:creationId xmlns:a16="http://schemas.microsoft.com/office/drawing/2014/main" xmlns="" id="{93EBE41B-0B05-4A31-9588-F184B15EE465}"/>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0" name="椭圆 589">
                <a:extLst>
                  <a:ext uri="{FF2B5EF4-FFF2-40B4-BE49-F238E27FC236}">
                    <a16:creationId xmlns:a16="http://schemas.microsoft.com/office/drawing/2014/main" xmlns="" id="{15CC470B-5FDB-4675-9250-B57D60D432B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1" name="椭圆 590">
                <a:extLst>
                  <a:ext uri="{FF2B5EF4-FFF2-40B4-BE49-F238E27FC236}">
                    <a16:creationId xmlns:a16="http://schemas.microsoft.com/office/drawing/2014/main" xmlns="" id="{DFAAEFC7-199B-49A6-A290-71328DB28BC9}"/>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2" name="椭圆 591">
                <a:extLst>
                  <a:ext uri="{FF2B5EF4-FFF2-40B4-BE49-F238E27FC236}">
                    <a16:creationId xmlns:a16="http://schemas.microsoft.com/office/drawing/2014/main" xmlns="" id="{A5A11E4F-2DB3-48CF-A301-FC9128A4D51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3" name="椭圆 592">
                <a:extLst>
                  <a:ext uri="{FF2B5EF4-FFF2-40B4-BE49-F238E27FC236}">
                    <a16:creationId xmlns:a16="http://schemas.microsoft.com/office/drawing/2014/main" xmlns="" id="{F4689956-F27E-43A9-B453-3131B165303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4" name="椭圆 593">
                <a:extLst>
                  <a:ext uri="{FF2B5EF4-FFF2-40B4-BE49-F238E27FC236}">
                    <a16:creationId xmlns:a16="http://schemas.microsoft.com/office/drawing/2014/main" xmlns="" id="{282DED84-0AB6-43B5-B8DB-01A3828F358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5" name="椭圆 594">
                <a:extLst>
                  <a:ext uri="{FF2B5EF4-FFF2-40B4-BE49-F238E27FC236}">
                    <a16:creationId xmlns:a16="http://schemas.microsoft.com/office/drawing/2014/main" xmlns="" id="{B5B8795C-BB32-4F53-B9B0-F8A7D05B23D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6" name="椭圆 595">
                <a:extLst>
                  <a:ext uri="{FF2B5EF4-FFF2-40B4-BE49-F238E27FC236}">
                    <a16:creationId xmlns:a16="http://schemas.microsoft.com/office/drawing/2014/main" xmlns="" id="{120240C1-97C6-4A90-A9F3-B3B59602557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7" name="椭圆 596">
                <a:extLst>
                  <a:ext uri="{FF2B5EF4-FFF2-40B4-BE49-F238E27FC236}">
                    <a16:creationId xmlns:a16="http://schemas.microsoft.com/office/drawing/2014/main" xmlns="" id="{644C0D1F-7DA4-4FA8-89CE-8682D7E459D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564" name="组合 563">
            <a:extLst>
              <a:ext uri="{FF2B5EF4-FFF2-40B4-BE49-F238E27FC236}">
                <a16:creationId xmlns:a16="http://schemas.microsoft.com/office/drawing/2014/main" xmlns="" id="{41B9C8C2-32D3-4FC7-8F0D-CB61520D193C}"/>
              </a:ext>
            </a:extLst>
          </p:cNvPr>
          <p:cNvGrpSpPr/>
          <p:nvPr/>
        </p:nvGrpSpPr>
        <p:grpSpPr>
          <a:xfrm>
            <a:off x="7778187" y="5039770"/>
            <a:ext cx="3923816" cy="1481559"/>
            <a:chOff x="7778187" y="5039770"/>
            <a:chExt cx="3923816" cy="1481559"/>
          </a:xfrm>
          <a:solidFill>
            <a:srgbClr val="FB8803"/>
          </a:solidFill>
        </p:grpSpPr>
        <p:grpSp>
          <p:nvGrpSpPr>
            <p:cNvPr id="124" name="组合 123">
              <a:extLst>
                <a:ext uri="{FF2B5EF4-FFF2-40B4-BE49-F238E27FC236}">
                  <a16:creationId xmlns:a16="http://schemas.microsoft.com/office/drawing/2014/main" xmlns="" id="{8888724E-F49B-4F4C-B6C0-2482C7BA728E}"/>
                </a:ext>
              </a:extLst>
            </p:cNvPr>
            <p:cNvGrpSpPr/>
            <p:nvPr/>
          </p:nvGrpSpPr>
          <p:grpSpPr>
            <a:xfrm>
              <a:off x="7778187" y="5353572"/>
              <a:ext cx="3923816" cy="69448"/>
              <a:chOff x="4722471" y="-474562"/>
              <a:chExt cx="3923816" cy="69448"/>
            </a:xfrm>
            <a:grpFill/>
          </p:grpSpPr>
          <p:sp>
            <p:nvSpPr>
              <p:cNvPr id="102" name="椭圆 101">
                <a:extLst>
                  <a:ext uri="{FF2B5EF4-FFF2-40B4-BE49-F238E27FC236}">
                    <a16:creationId xmlns:a16="http://schemas.microsoft.com/office/drawing/2014/main" xmlns="" id="{0DDACBCC-40DE-4E8A-90A7-E6DFE0516FA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3" name="椭圆 102">
                <a:extLst>
                  <a:ext uri="{FF2B5EF4-FFF2-40B4-BE49-F238E27FC236}">
                    <a16:creationId xmlns:a16="http://schemas.microsoft.com/office/drawing/2014/main" xmlns="" id="{A5B216FB-D945-4807-8714-2BB27CF58DE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椭圆 103">
                <a:extLst>
                  <a:ext uri="{FF2B5EF4-FFF2-40B4-BE49-F238E27FC236}">
                    <a16:creationId xmlns:a16="http://schemas.microsoft.com/office/drawing/2014/main" xmlns="" id="{AC964EE9-B731-44A7-9B51-4B7F9177042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椭圆 104">
                <a:extLst>
                  <a:ext uri="{FF2B5EF4-FFF2-40B4-BE49-F238E27FC236}">
                    <a16:creationId xmlns:a16="http://schemas.microsoft.com/office/drawing/2014/main" xmlns="" id="{A8713AA8-0544-45BA-83B5-484CEA1EA17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6" name="椭圆 105">
                <a:extLst>
                  <a:ext uri="{FF2B5EF4-FFF2-40B4-BE49-F238E27FC236}">
                    <a16:creationId xmlns:a16="http://schemas.microsoft.com/office/drawing/2014/main" xmlns="" id="{471E45AC-C231-497C-B4A9-FF63A675C18A}"/>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椭圆 106">
                <a:extLst>
                  <a:ext uri="{FF2B5EF4-FFF2-40B4-BE49-F238E27FC236}">
                    <a16:creationId xmlns:a16="http://schemas.microsoft.com/office/drawing/2014/main" xmlns="" id="{3CE2AF2F-19DB-41E9-A911-62BE9656779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8" name="椭圆 107">
                <a:extLst>
                  <a:ext uri="{FF2B5EF4-FFF2-40B4-BE49-F238E27FC236}">
                    <a16:creationId xmlns:a16="http://schemas.microsoft.com/office/drawing/2014/main" xmlns="" id="{FE0D24CB-D439-4BEA-8BB1-3B08C7C5CB25}"/>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9" name="椭圆 108">
                <a:extLst>
                  <a:ext uri="{FF2B5EF4-FFF2-40B4-BE49-F238E27FC236}">
                    <a16:creationId xmlns:a16="http://schemas.microsoft.com/office/drawing/2014/main" xmlns="" id="{DE746D93-09A0-4B97-AF97-4FD5C734637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0" name="椭圆 109">
                <a:extLst>
                  <a:ext uri="{FF2B5EF4-FFF2-40B4-BE49-F238E27FC236}">
                    <a16:creationId xmlns:a16="http://schemas.microsoft.com/office/drawing/2014/main" xmlns="" id="{D464843F-128A-41F8-A63E-018E48631ACE}"/>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椭圆 110">
                <a:extLst>
                  <a:ext uri="{FF2B5EF4-FFF2-40B4-BE49-F238E27FC236}">
                    <a16:creationId xmlns:a16="http://schemas.microsoft.com/office/drawing/2014/main" xmlns="" id="{1D6EDE3F-F3E6-42E6-8D54-539078151C63}"/>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椭圆 111">
                <a:extLst>
                  <a:ext uri="{FF2B5EF4-FFF2-40B4-BE49-F238E27FC236}">
                    <a16:creationId xmlns:a16="http://schemas.microsoft.com/office/drawing/2014/main" xmlns="" id="{921383DC-7A1C-477D-B131-F0248658ED9F}"/>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3" name="椭圆 112">
                <a:extLst>
                  <a:ext uri="{FF2B5EF4-FFF2-40B4-BE49-F238E27FC236}">
                    <a16:creationId xmlns:a16="http://schemas.microsoft.com/office/drawing/2014/main" xmlns="" id="{DA99C36F-83CC-436C-9002-1FDD2BC5D2C4}"/>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4" name="椭圆 113">
                <a:extLst>
                  <a:ext uri="{FF2B5EF4-FFF2-40B4-BE49-F238E27FC236}">
                    <a16:creationId xmlns:a16="http://schemas.microsoft.com/office/drawing/2014/main" xmlns="" id="{6EF42122-AA3C-47C4-B2D5-5C00440CC5B9}"/>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5" name="椭圆 114">
                <a:extLst>
                  <a:ext uri="{FF2B5EF4-FFF2-40B4-BE49-F238E27FC236}">
                    <a16:creationId xmlns:a16="http://schemas.microsoft.com/office/drawing/2014/main" xmlns="" id="{CAB0EF27-0CC2-46B9-8735-E35056F1CA11}"/>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6" name="椭圆 115">
                <a:extLst>
                  <a:ext uri="{FF2B5EF4-FFF2-40B4-BE49-F238E27FC236}">
                    <a16:creationId xmlns:a16="http://schemas.microsoft.com/office/drawing/2014/main" xmlns="" id="{F4A26520-6164-4E4A-990D-5CAEED753D1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7" name="椭圆 116">
                <a:extLst>
                  <a:ext uri="{FF2B5EF4-FFF2-40B4-BE49-F238E27FC236}">
                    <a16:creationId xmlns:a16="http://schemas.microsoft.com/office/drawing/2014/main" xmlns="" id="{4CA98141-F8B9-4090-82A5-A14734318777}"/>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椭圆 117">
                <a:extLst>
                  <a:ext uri="{FF2B5EF4-FFF2-40B4-BE49-F238E27FC236}">
                    <a16:creationId xmlns:a16="http://schemas.microsoft.com/office/drawing/2014/main" xmlns="" id="{F5A369F4-83A9-4189-AB9A-ED27062A0A3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9" name="椭圆 118">
                <a:extLst>
                  <a:ext uri="{FF2B5EF4-FFF2-40B4-BE49-F238E27FC236}">
                    <a16:creationId xmlns:a16="http://schemas.microsoft.com/office/drawing/2014/main" xmlns="" id="{A9862BB2-DEBE-49F0-A335-4AE258EBD3A7}"/>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0" name="椭圆 119">
                <a:extLst>
                  <a:ext uri="{FF2B5EF4-FFF2-40B4-BE49-F238E27FC236}">
                    <a16:creationId xmlns:a16="http://schemas.microsoft.com/office/drawing/2014/main" xmlns="" id="{C2A19D65-7205-401A-8CF8-499FA68C5DC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1" name="椭圆 120">
                <a:extLst>
                  <a:ext uri="{FF2B5EF4-FFF2-40B4-BE49-F238E27FC236}">
                    <a16:creationId xmlns:a16="http://schemas.microsoft.com/office/drawing/2014/main" xmlns="" id="{AC3A9747-FAC6-4E8B-8181-5F396A3A875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2" name="椭圆 121">
                <a:extLst>
                  <a:ext uri="{FF2B5EF4-FFF2-40B4-BE49-F238E27FC236}">
                    <a16:creationId xmlns:a16="http://schemas.microsoft.com/office/drawing/2014/main" xmlns="" id="{CD81745B-6848-487B-95BB-15FB0DD46D61}"/>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3" name="椭圆 122">
                <a:extLst>
                  <a:ext uri="{FF2B5EF4-FFF2-40B4-BE49-F238E27FC236}">
                    <a16:creationId xmlns:a16="http://schemas.microsoft.com/office/drawing/2014/main" xmlns="" id="{358A0115-BE22-4FE5-B163-63F9D2A6D8C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25" name="组合 124">
              <a:extLst>
                <a:ext uri="{FF2B5EF4-FFF2-40B4-BE49-F238E27FC236}">
                  <a16:creationId xmlns:a16="http://schemas.microsoft.com/office/drawing/2014/main" xmlns="" id="{F033F1BD-0A9A-4ACD-B00B-89F63E5B6E02}"/>
                </a:ext>
              </a:extLst>
            </p:cNvPr>
            <p:cNvGrpSpPr/>
            <p:nvPr/>
          </p:nvGrpSpPr>
          <p:grpSpPr>
            <a:xfrm>
              <a:off x="7778187" y="6138077"/>
              <a:ext cx="3923816" cy="69448"/>
              <a:chOff x="4722471" y="-474562"/>
              <a:chExt cx="3923816" cy="69448"/>
            </a:xfrm>
            <a:grpFill/>
          </p:grpSpPr>
          <p:sp>
            <p:nvSpPr>
              <p:cNvPr id="126" name="椭圆 125">
                <a:extLst>
                  <a:ext uri="{FF2B5EF4-FFF2-40B4-BE49-F238E27FC236}">
                    <a16:creationId xmlns:a16="http://schemas.microsoft.com/office/drawing/2014/main" xmlns="" id="{33662C0E-A816-4E1F-A856-6B03E7A8C85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7" name="椭圆 126">
                <a:extLst>
                  <a:ext uri="{FF2B5EF4-FFF2-40B4-BE49-F238E27FC236}">
                    <a16:creationId xmlns:a16="http://schemas.microsoft.com/office/drawing/2014/main" xmlns="" id="{67E3F123-43AB-4D3D-9053-6012141B11C0}"/>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8" name="椭圆 127">
                <a:extLst>
                  <a:ext uri="{FF2B5EF4-FFF2-40B4-BE49-F238E27FC236}">
                    <a16:creationId xmlns:a16="http://schemas.microsoft.com/office/drawing/2014/main" xmlns="" id="{DE12B077-4378-4CBF-8B5C-409D21ED0C1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9" name="椭圆 128">
                <a:extLst>
                  <a:ext uri="{FF2B5EF4-FFF2-40B4-BE49-F238E27FC236}">
                    <a16:creationId xmlns:a16="http://schemas.microsoft.com/office/drawing/2014/main" xmlns="" id="{D7272953-E38D-4375-98E9-D04F9A08850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0" name="椭圆 129">
                <a:extLst>
                  <a:ext uri="{FF2B5EF4-FFF2-40B4-BE49-F238E27FC236}">
                    <a16:creationId xmlns:a16="http://schemas.microsoft.com/office/drawing/2014/main" xmlns="" id="{D51FAE94-7693-4B85-A7D2-9D9903CE114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椭圆 130">
                <a:extLst>
                  <a:ext uri="{FF2B5EF4-FFF2-40B4-BE49-F238E27FC236}">
                    <a16:creationId xmlns:a16="http://schemas.microsoft.com/office/drawing/2014/main" xmlns="" id="{1518A9BA-CD8C-4F10-967F-06C5C3E37EBD}"/>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2" name="椭圆 131">
                <a:extLst>
                  <a:ext uri="{FF2B5EF4-FFF2-40B4-BE49-F238E27FC236}">
                    <a16:creationId xmlns:a16="http://schemas.microsoft.com/office/drawing/2014/main" xmlns="" id="{3BFED42E-E493-406E-894E-EF51D9196D93}"/>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3" name="椭圆 132">
                <a:extLst>
                  <a:ext uri="{FF2B5EF4-FFF2-40B4-BE49-F238E27FC236}">
                    <a16:creationId xmlns:a16="http://schemas.microsoft.com/office/drawing/2014/main" xmlns="" id="{108A7B13-B690-4C5F-97A2-23A7E800B23F}"/>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4" name="椭圆 133">
                <a:extLst>
                  <a:ext uri="{FF2B5EF4-FFF2-40B4-BE49-F238E27FC236}">
                    <a16:creationId xmlns:a16="http://schemas.microsoft.com/office/drawing/2014/main" xmlns="" id="{77651C32-9111-49B6-A597-1935D2F7AD4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椭圆 134">
                <a:extLst>
                  <a:ext uri="{FF2B5EF4-FFF2-40B4-BE49-F238E27FC236}">
                    <a16:creationId xmlns:a16="http://schemas.microsoft.com/office/drawing/2014/main" xmlns="" id="{592B67EA-9FF3-4ED0-BE29-6B2BC71F61E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椭圆 135">
                <a:extLst>
                  <a:ext uri="{FF2B5EF4-FFF2-40B4-BE49-F238E27FC236}">
                    <a16:creationId xmlns:a16="http://schemas.microsoft.com/office/drawing/2014/main" xmlns="" id="{2A32D220-8C72-4F83-ACFA-96CA2C8662A4}"/>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7" name="椭圆 136">
                <a:extLst>
                  <a:ext uri="{FF2B5EF4-FFF2-40B4-BE49-F238E27FC236}">
                    <a16:creationId xmlns:a16="http://schemas.microsoft.com/office/drawing/2014/main" xmlns="" id="{674C1CC7-BF09-480F-803E-244D4155E15E}"/>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8" name="椭圆 137">
                <a:extLst>
                  <a:ext uri="{FF2B5EF4-FFF2-40B4-BE49-F238E27FC236}">
                    <a16:creationId xmlns:a16="http://schemas.microsoft.com/office/drawing/2014/main" xmlns="" id="{4D95FA8D-21DD-485D-BD62-C85485C2F3B6}"/>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9" name="椭圆 138">
                <a:extLst>
                  <a:ext uri="{FF2B5EF4-FFF2-40B4-BE49-F238E27FC236}">
                    <a16:creationId xmlns:a16="http://schemas.microsoft.com/office/drawing/2014/main" xmlns="" id="{40BC9CB1-C191-46D0-BD8F-5D9CE83F35BB}"/>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0" name="椭圆 139">
                <a:extLst>
                  <a:ext uri="{FF2B5EF4-FFF2-40B4-BE49-F238E27FC236}">
                    <a16:creationId xmlns:a16="http://schemas.microsoft.com/office/drawing/2014/main" xmlns="" id="{5C03E5DE-5AB8-44CB-B4A4-EBFAEE83E87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1" name="椭圆 140">
                <a:extLst>
                  <a:ext uri="{FF2B5EF4-FFF2-40B4-BE49-F238E27FC236}">
                    <a16:creationId xmlns:a16="http://schemas.microsoft.com/office/drawing/2014/main" xmlns="" id="{0B618CDF-F7A6-4EC5-81B3-E90423DAD74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2" name="椭圆 141">
                <a:extLst>
                  <a:ext uri="{FF2B5EF4-FFF2-40B4-BE49-F238E27FC236}">
                    <a16:creationId xmlns:a16="http://schemas.microsoft.com/office/drawing/2014/main" xmlns="" id="{CF9B70A7-082F-4F01-AB0D-0AF6FF6B6789}"/>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3" name="椭圆 142">
                <a:extLst>
                  <a:ext uri="{FF2B5EF4-FFF2-40B4-BE49-F238E27FC236}">
                    <a16:creationId xmlns:a16="http://schemas.microsoft.com/office/drawing/2014/main" xmlns="" id="{95D7A4FA-22CD-4588-B9F0-0791177732B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4" name="椭圆 143">
                <a:extLst>
                  <a:ext uri="{FF2B5EF4-FFF2-40B4-BE49-F238E27FC236}">
                    <a16:creationId xmlns:a16="http://schemas.microsoft.com/office/drawing/2014/main" xmlns="" id="{B37657D6-A42A-4E6E-A263-7120367854E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5" name="椭圆 144">
                <a:extLst>
                  <a:ext uri="{FF2B5EF4-FFF2-40B4-BE49-F238E27FC236}">
                    <a16:creationId xmlns:a16="http://schemas.microsoft.com/office/drawing/2014/main" xmlns="" id="{AA668BA1-9341-4405-987C-34C3D0AF622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6" name="椭圆 145">
                <a:extLst>
                  <a:ext uri="{FF2B5EF4-FFF2-40B4-BE49-F238E27FC236}">
                    <a16:creationId xmlns:a16="http://schemas.microsoft.com/office/drawing/2014/main" xmlns="" id="{CEE320CF-D5C7-4BE4-9261-D879120F584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7" name="椭圆 146">
                <a:extLst>
                  <a:ext uri="{FF2B5EF4-FFF2-40B4-BE49-F238E27FC236}">
                    <a16:creationId xmlns:a16="http://schemas.microsoft.com/office/drawing/2014/main" xmlns="" id="{6D2CAEF4-6897-4908-97CE-095B6DE90EF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8" name="组合 147">
              <a:extLst>
                <a:ext uri="{FF2B5EF4-FFF2-40B4-BE49-F238E27FC236}">
                  <a16:creationId xmlns:a16="http://schemas.microsoft.com/office/drawing/2014/main" xmlns="" id="{6CE6B6D1-1DCE-42DA-8828-BFAAAF25E6A5}"/>
                </a:ext>
              </a:extLst>
            </p:cNvPr>
            <p:cNvGrpSpPr/>
            <p:nvPr/>
          </p:nvGrpSpPr>
          <p:grpSpPr>
            <a:xfrm>
              <a:off x="7778187" y="5039770"/>
              <a:ext cx="3923816" cy="69448"/>
              <a:chOff x="4722471" y="-474562"/>
              <a:chExt cx="3923816" cy="69448"/>
            </a:xfrm>
            <a:grpFill/>
          </p:grpSpPr>
          <p:sp>
            <p:nvSpPr>
              <p:cNvPr id="149" name="椭圆 148">
                <a:extLst>
                  <a:ext uri="{FF2B5EF4-FFF2-40B4-BE49-F238E27FC236}">
                    <a16:creationId xmlns:a16="http://schemas.microsoft.com/office/drawing/2014/main" xmlns="" id="{4B13675C-F96F-41F7-B070-2B2662164FCE}"/>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0" name="椭圆 149">
                <a:extLst>
                  <a:ext uri="{FF2B5EF4-FFF2-40B4-BE49-F238E27FC236}">
                    <a16:creationId xmlns:a16="http://schemas.microsoft.com/office/drawing/2014/main" xmlns="" id="{3B3A7D24-2B7D-4A29-BD47-63BF4013D5E5}"/>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1" name="椭圆 150">
                <a:extLst>
                  <a:ext uri="{FF2B5EF4-FFF2-40B4-BE49-F238E27FC236}">
                    <a16:creationId xmlns:a16="http://schemas.microsoft.com/office/drawing/2014/main" xmlns="" id="{CCFF514E-C44D-437E-BCE6-E584747E861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2" name="椭圆 151">
                <a:extLst>
                  <a:ext uri="{FF2B5EF4-FFF2-40B4-BE49-F238E27FC236}">
                    <a16:creationId xmlns:a16="http://schemas.microsoft.com/office/drawing/2014/main" xmlns="" id="{EEBEEA2B-15AA-412F-9092-EA1F70613E55}"/>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3" name="椭圆 152">
                <a:extLst>
                  <a:ext uri="{FF2B5EF4-FFF2-40B4-BE49-F238E27FC236}">
                    <a16:creationId xmlns:a16="http://schemas.microsoft.com/office/drawing/2014/main" xmlns="" id="{1215AC9F-ECD0-4333-8519-8E73FDAF22CC}"/>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4" name="椭圆 153">
                <a:extLst>
                  <a:ext uri="{FF2B5EF4-FFF2-40B4-BE49-F238E27FC236}">
                    <a16:creationId xmlns:a16="http://schemas.microsoft.com/office/drawing/2014/main" xmlns="" id="{5AE689D8-0BF8-4924-9D53-2B42B414AE9B}"/>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5" name="椭圆 154">
                <a:extLst>
                  <a:ext uri="{FF2B5EF4-FFF2-40B4-BE49-F238E27FC236}">
                    <a16:creationId xmlns:a16="http://schemas.microsoft.com/office/drawing/2014/main" xmlns="" id="{0347D437-DE3B-4A67-911B-0DD2665602E8}"/>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6" name="椭圆 155">
                <a:extLst>
                  <a:ext uri="{FF2B5EF4-FFF2-40B4-BE49-F238E27FC236}">
                    <a16:creationId xmlns:a16="http://schemas.microsoft.com/office/drawing/2014/main" xmlns="" id="{BBBCFF1B-7ADC-4061-8753-C027E63DC9C3}"/>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7" name="椭圆 156">
                <a:extLst>
                  <a:ext uri="{FF2B5EF4-FFF2-40B4-BE49-F238E27FC236}">
                    <a16:creationId xmlns:a16="http://schemas.microsoft.com/office/drawing/2014/main" xmlns="" id="{963E8065-EE1B-457C-A460-383DACDEB629}"/>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8" name="椭圆 157">
                <a:extLst>
                  <a:ext uri="{FF2B5EF4-FFF2-40B4-BE49-F238E27FC236}">
                    <a16:creationId xmlns:a16="http://schemas.microsoft.com/office/drawing/2014/main" xmlns="" id="{C6B6AC2F-A40F-4C18-86E9-F712B182F7E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9" name="椭圆 158">
                <a:extLst>
                  <a:ext uri="{FF2B5EF4-FFF2-40B4-BE49-F238E27FC236}">
                    <a16:creationId xmlns:a16="http://schemas.microsoft.com/office/drawing/2014/main" xmlns="" id="{27360EAC-8C5D-47B5-995B-D0CAABBC042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0" name="椭圆 159">
                <a:extLst>
                  <a:ext uri="{FF2B5EF4-FFF2-40B4-BE49-F238E27FC236}">
                    <a16:creationId xmlns:a16="http://schemas.microsoft.com/office/drawing/2014/main" xmlns="" id="{A159586D-90E5-4480-844B-1C84D98408B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1" name="椭圆 160">
                <a:extLst>
                  <a:ext uri="{FF2B5EF4-FFF2-40B4-BE49-F238E27FC236}">
                    <a16:creationId xmlns:a16="http://schemas.microsoft.com/office/drawing/2014/main" xmlns="" id="{6997BA51-0F9B-49FD-83AC-98F592FCB66A}"/>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2" name="椭圆 161">
                <a:extLst>
                  <a:ext uri="{FF2B5EF4-FFF2-40B4-BE49-F238E27FC236}">
                    <a16:creationId xmlns:a16="http://schemas.microsoft.com/office/drawing/2014/main" xmlns="" id="{8E670062-A8B3-41F7-9A33-1FE1799F6D8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3" name="椭圆 162">
                <a:extLst>
                  <a:ext uri="{FF2B5EF4-FFF2-40B4-BE49-F238E27FC236}">
                    <a16:creationId xmlns:a16="http://schemas.microsoft.com/office/drawing/2014/main" xmlns="" id="{05BB6D50-2EB3-4854-BF10-21F82EE30FBB}"/>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4" name="椭圆 163">
                <a:extLst>
                  <a:ext uri="{FF2B5EF4-FFF2-40B4-BE49-F238E27FC236}">
                    <a16:creationId xmlns:a16="http://schemas.microsoft.com/office/drawing/2014/main" xmlns="" id="{23AADDAB-E411-43CB-8D28-7B56CF39EB6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5" name="椭圆 164">
                <a:extLst>
                  <a:ext uri="{FF2B5EF4-FFF2-40B4-BE49-F238E27FC236}">
                    <a16:creationId xmlns:a16="http://schemas.microsoft.com/office/drawing/2014/main" xmlns="" id="{C9ED5D5E-3999-4092-8987-60174F07CE80}"/>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6" name="椭圆 165">
                <a:extLst>
                  <a:ext uri="{FF2B5EF4-FFF2-40B4-BE49-F238E27FC236}">
                    <a16:creationId xmlns:a16="http://schemas.microsoft.com/office/drawing/2014/main" xmlns="" id="{DFF90AA1-E87E-4E6B-9F7C-9814B7E9B70B}"/>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7" name="椭圆 166">
                <a:extLst>
                  <a:ext uri="{FF2B5EF4-FFF2-40B4-BE49-F238E27FC236}">
                    <a16:creationId xmlns:a16="http://schemas.microsoft.com/office/drawing/2014/main" xmlns="" id="{3FD1CC25-A04B-4479-8A97-D5BCB11A86D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8" name="椭圆 167">
                <a:extLst>
                  <a:ext uri="{FF2B5EF4-FFF2-40B4-BE49-F238E27FC236}">
                    <a16:creationId xmlns:a16="http://schemas.microsoft.com/office/drawing/2014/main" xmlns="" id="{393D6E26-2B4B-43B7-A8BF-DF59ED542F50}"/>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9" name="椭圆 168">
                <a:extLst>
                  <a:ext uri="{FF2B5EF4-FFF2-40B4-BE49-F238E27FC236}">
                    <a16:creationId xmlns:a16="http://schemas.microsoft.com/office/drawing/2014/main" xmlns="" id="{DC5D7668-F065-416E-8ED1-33B1B22144D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0" name="椭圆 169">
                <a:extLst>
                  <a:ext uri="{FF2B5EF4-FFF2-40B4-BE49-F238E27FC236}">
                    <a16:creationId xmlns:a16="http://schemas.microsoft.com/office/drawing/2014/main" xmlns="" id="{D1F506C3-8BF6-45FA-BCD5-45537C432155}"/>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1" name="组合 170">
              <a:extLst>
                <a:ext uri="{FF2B5EF4-FFF2-40B4-BE49-F238E27FC236}">
                  <a16:creationId xmlns:a16="http://schemas.microsoft.com/office/drawing/2014/main" xmlns="" id="{B9794A24-0DCD-4077-BD60-8B033FC3E7DC}"/>
                </a:ext>
              </a:extLst>
            </p:cNvPr>
            <p:cNvGrpSpPr/>
            <p:nvPr/>
          </p:nvGrpSpPr>
          <p:grpSpPr>
            <a:xfrm>
              <a:off x="7778187" y="5667374"/>
              <a:ext cx="3923816" cy="69448"/>
              <a:chOff x="4722471" y="-474562"/>
              <a:chExt cx="3923816" cy="69448"/>
            </a:xfrm>
            <a:grpFill/>
          </p:grpSpPr>
          <p:sp>
            <p:nvSpPr>
              <p:cNvPr id="172" name="椭圆 171">
                <a:extLst>
                  <a:ext uri="{FF2B5EF4-FFF2-40B4-BE49-F238E27FC236}">
                    <a16:creationId xmlns:a16="http://schemas.microsoft.com/office/drawing/2014/main" xmlns="" id="{7FE3227D-2A5B-4B86-8112-813461BFB6B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3" name="椭圆 172">
                <a:extLst>
                  <a:ext uri="{FF2B5EF4-FFF2-40B4-BE49-F238E27FC236}">
                    <a16:creationId xmlns:a16="http://schemas.microsoft.com/office/drawing/2014/main" xmlns="" id="{045BC8AE-D5AA-4C85-B367-C7384C200657}"/>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4" name="椭圆 173">
                <a:extLst>
                  <a:ext uri="{FF2B5EF4-FFF2-40B4-BE49-F238E27FC236}">
                    <a16:creationId xmlns:a16="http://schemas.microsoft.com/office/drawing/2014/main" xmlns="" id="{C6261463-B342-4541-AFDB-44E2A2F5E39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5" name="椭圆 174">
                <a:extLst>
                  <a:ext uri="{FF2B5EF4-FFF2-40B4-BE49-F238E27FC236}">
                    <a16:creationId xmlns:a16="http://schemas.microsoft.com/office/drawing/2014/main" xmlns="" id="{38BE7A81-E8DC-4DFC-BA41-7F4B794C09EF}"/>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6" name="椭圆 175">
                <a:extLst>
                  <a:ext uri="{FF2B5EF4-FFF2-40B4-BE49-F238E27FC236}">
                    <a16:creationId xmlns:a16="http://schemas.microsoft.com/office/drawing/2014/main" xmlns="" id="{510009D5-92AB-4236-B59E-E7245A4252C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7" name="椭圆 176">
                <a:extLst>
                  <a:ext uri="{FF2B5EF4-FFF2-40B4-BE49-F238E27FC236}">
                    <a16:creationId xmlns:a16="http://schemas.microsoft.com/office/drawing/2014/main" xmlns="" id="{04DA4425-3429-4CC1-BE16-53CA254CEEA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8" name="椭圆 177">
                <a:extLst>
                  <a:ext uri="{FF2B5EF4-FFF2-40B4-BE49-F238E27FC236}">
                    <a16:creationId xmlns:a16="http://schemas.microsoft.com/office/drawing/2014/main" xmlns="" id="{BFE0BAA6-F786-4C58-A0C8-F1F406C60DB9}"/>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9" name="椭圆 178">
                <a:extLst>
                  <a:ext uri="{FF2B5EF4-FFF2-40B4-BE49-F238E27FC236}">
                    <a16:creationId xmlns:a16="http://schemas.microsoft.com/office/drawing/2014/main" xmlns="" id="{7298D719-9CA0-4CA9-B07A-E96402A909C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0" name="椭圆 179">
                <a:extLst>
                  <a:ext uri="{FF2B5EF4-FFF2-40B4-BE49-F238E27FC236}">
                    <a16:creationId xmlns:a16="http://schemas.microsoft.com/office/drawing/2014/main" xmlns="" id="{6F0DFB31-69C5-4DA3-A2EE-E8930FEAFFB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1" name="椭圆 180">
                <a:extLst>
                  <a:ext uri="{FF2B5EF4-FFF2-40B4-BE49-F238E27FC236}">
                    <a16:creationId xmlns:a16="http://schemas.microsoft.com/office/drawing/2014/main" xmlns="" id="{E77C5738-06D7-4FBD-96BE-F2728232B254}"/>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2" name="椭圆 181">
                <a:extLst>
                  <a:ext uri="{FF2B5EF4-FFF2-40B4-BE49-F238E27FC236}">
                    <a16:creationId xmlns:a16="http://schemas.microsoft.com/office/drawing/2014/main" xmlns="" id="{5D28B460-5CD5-4777-9C82-1A6CBCA62E67}"/>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3" name="椭圆 182">
                <a:extLst>
                  <a:ext uri="{FF2B5EF4-FFF2-40B4-BE49-F238E27FC236}">
                    <a16:creationId xmlns:a16="http://schemas.microsoft.com/office/drawing/2014/main" xmlns="" id="{CB23D33A-29AE-4898-B9D8-0CD6C39CD8CA}"/>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4" name="椭圆 183">
                <a:extLst>
                  <a:ext uri="{FF2B5EF4-FFF2-40B4-BE49-F238E27FC236}">
                    <a16:creationId xmlns:a16="http://schemas.microsoft.com/office/drawing/2014/main" xmlns="" id="{3750BD66-F068-4F6B-9D5A-5DCAA9675BB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5" name="椭圆 184">
                <a:extLst>
                  <a:ext uri="{FF2B5EF4-FFF2-40B4-BE49-F238E27FC236}">
                    <a16:creationId xmlns:a16="http://schemas.microsoft.com/office/drawing/2014/main" xmlns="" id="{F0313DE5-4BE7-455C-9717-D271D77DFB5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6" name="椭圆 185">
                <a:extLst>
                  <a:ext uri="{FF2B5EF4-FFF2-40B4-BE49-F238E27FC236}">
                    <a16:creationId xmlns:a16="http://schemas.microsoft.com/office/drawing/2014/main" xmlns="" id="{2AC4507C-B5B3-4290-A124-98C755B4179D}"/>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7" name="椭圆 186">
                <a:extLst>
                  <a:ext uri="{FF2B5EF4-FFF2-40B4-BE49-F238E27FC236}">
                    <a16:creationId xmlns:a16="http://schemas.microsoft.com/office/drawing/2014/main" xmlns="" id="{6FEE14E9-414D-46E0-89FA-9E044A8E934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8" name="椭圆 187">
                <a:extLst>
                  <a:ext uri="{FF2B5EF4-FFF2-40B4-BE49-F238E27FC236}">
                    <a16:creationId xmlns:a16="http://schemas.microsoft.com/office/drawing/2014/main" xmlns="" id="{1726648A-DAF1-4D2F-877E-3FEFC54511E4}"/>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9" name="椭圆 188">
                <a:extLst>
                  <a:ext uri="{FF2B5EF4-FFF2-40B4-BE49-F238E27FC236}">
                    <a16:creationId xmlns:a16="http://schemas.microsoft.com/office/drawing/2014/main" xmlns="" id="{52BE312E-EC21-4F04-9C0E-A3E8F8B3CEDE}"/>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0" name="椭圆 189">
                <a:extLst>
                  <a:ext uri="{FF2B5EF4-FFF2-40B4-BE49-F238E27FC236}">
                    <a16:creationId xmlns:a16="http://schemas.microsoft.com/office/drawing/2014/main" xmlns="" id="{EDC6B706-FB87-4AD0-B347-7E8C5055723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1" name="椭圆 190">
                <a:extLst>
                  <a:ext uri="{FF2B5EF4-FFF2-40B4-BE49-F238E27FC236}">
                    <a16:creationId xmlns:a16="http://schemas.microsoft.com/office/drawing/2014/main" xmlns="" id="{8A03C431-5857-4B5D-A24D-3B68AE48F0AA}"/>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2" name="椭圆 191">
                <a:extLst>
                  <a:ext uri="{FF2B5EF4-FFF2-40B4-BE49-F238E27FC236}">
                    <a16:creationId xmlns:a16="http://schemas.microsoft.com/office/drawing/2014/main" xmlns="" id="{B194FD49-EB69-43F2-B01E-523D95FC6B6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3" name="椭圆 192">
                <a:extLst>
                  <a:ext uri="{FF2B5EF4-FFF2-40B4-BE49-F238E27FC236}">
                    <a16:creationId xmlns:a16="http://schemas.microsoft.com/office/drawing/2014/main" xmlns="" id="{3942B72E-B6F8-4868-BF11-93A322097A8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94" name="组合 193">
              <a:extLst>
                <a:ext uri="{FF2B5EF4-FFF2-40B4-BE49-F238E27FC236}">
                  <a16:creationId xmlns:a16="http://schemas.microsoft.com/office/drawing/2014/main" xmlns="" id="{886477EB-D2F5-46BB-BF8B-A23CDE673382}"/>
                </a:ext>
              </a:extLst>
            </p:cNvPr>
            <p:cNvGrpSpPr/>
            <p:nvPr/>
          </p:nvGrpSpPr>
          <p:grpSpPr>
            <a:xfrm>
              <a:off x="7778187" y="5196671"/>
              <a:ext cx="3923816" cy="69448"/>
              <a:chOff x="4722471" y="-474562"/>
              <a:chExt cx="3923816" cy="69448"/>
            </a:xfrm>
            <a:grpFill/>
          </p:grpSpPr>
          <p:sp>
            <p:nvSpPr>
              <p:cNvPr id="195" name="椭圆 194">
                <a:extLst>
                  <a:ext uri="{FF2B5EF4-FFF2-40B4-BE49-F238E27FC236}">
                    <a16:creationId xmlns:a16="http://schemas.microsoft.com/office/drawing/2014/main" xmlns="" id="{E43D1424-5223-4A37-B466-75EC36A5B566}"/>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6" name="椭圆 195">
                <a:extLst>
                  <a:ext uri="{FF2B5EF4-FFF2-40B4-BE49-F238E27FC236}">
                    <a16:creationId xmlns:a16="http://schemas.microsoft.com/office/drawing/2014/main" xmlns="" id="{7CD91733-76A2-401B-98A2-1E74C5D4C1CA}"/>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7" name="椭圆 196">
                <a:extLst>
                  <a:ext uri="{FF2B5EF4-FFF2-40B4-BE49-F238E27FC236}">
                    <a16:creationId xmlns:a16="http://schemas.microsoft.com/office/drawing/2014/main" xmlns="" id="{53D70C42-4589-43FF-A333-7E3279976AB5}"/>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8" name="椭圆 197">
                <a:extLst>
                  <a:ext uri="{FF2B5EF4-FFF2-40B4-BE49-F238E27FC236}">
                    <a16:creationId xmlns:a16="http://schemas.microsoft.com/office/drawing/2014/main" xmlns="" id="{699D3727-AC97-438F-BBDF-97661A81048C}"/>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9" name="椭圆 198">
                <a:extLst>
                  <a:ext uri="{FF2B5EF4-FFF2-40B4-BE49-F238E27FC236}">
                    <a16:creationId xmlns:a16="http://schemas.microsoft.com/office/drawing/2014/main" xmlns="" id="{164F40DC-50A8-4CAB-AE56-16F5A485D85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0" name="椭圆 199">
                <a:extLst>
                  <a:ext uri="{FF2B5EF4-FFF2-40B4-BE49-F238E27FC236}">
                    <a16:creationId xmlns:a16="http://schemas.microsoft.com/office/drawing/2014/main" xmlns="" id="{A586F4CB-62CE-471D-9F61-9CAB2186D448}"/>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1" name="椭圆 200">
                <a:extLst>
                  <a:ext uri="{FF2B5EF4-FFF2-40B4-BE49-F238E27FC236}">
                    <a16:creationId xmlns:a16="http://schemas.microsoft.com/office/drawing/2014/main" xmlns="" id="{F0C9E38D-9C2D-456F-927D-7E7443905293}"/>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2" name="椭圆 201">
                <a:extLst>
                  <a:ext uri="{FF2B5EF4-FFF2-40B4-BE49-F238E27FC236}">
                    <a16:creationId xmlns:a16="http://schemas.microsoft.com/office/drawing/2014/main" xmlns="" id="{9F2CD4CD-95E9-479D-868F-5E43E7530E2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3" name="椭圆 202">
                <a:extLst>
                  <a:ext uri="{FF2B5EF4-FFF2-40B4-BE49-F238E27FC236}">
                    <a16:creationId xmlns:a16="http://schemas.microsoft.com/office/drawing/2014/main" xmlns="" id="{DB1A8E30-631D-4692-A3A5-EF239AE86F43}"/>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4" name="椭圆 203">
                <a:extLst>
                  <a:ext uri="{FF2B5EF4-FFF2-40B4-BE49-F238E27FC236}">
                    <a16:creationId xmlns:a16="http://schemas.microsoft.com/office/drawing/2014/main" xmlns="" id="{35564FB6-7FC6-4B03-8936-589E47AEF5C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5" name="椭圆 204">
                <a:extLst>
                  <a:ext uri="{FF2B5EF4-FFF2-40B4-BE49-F238E27FC236}">
                    <a16:creationId xmlns:a16="http://schemas.microsoft.com/office/drawing/2014/main" xmlns="" id="{9B847522-B290-4E97-8B02-54060F9CDFDB}"/>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6" name="椭圆 205">
                <a:extLst>
                  <a:ext uri="{FF2B5EF4-FFF2-40B4-BE49-F238E27FC236}">
                    <a16:creationId xmlns:a16="http://schemas.microsoft.com/office/drawing/2014/main" xmlns="" id="{731D335F-993A-419C-86CE-808B9CC7FE27}"/>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7" name="椭圆 206">
                <a:extLst>
                  <a:ext uri="{FF2B5EF4-FFF2-40B4-BE49-F238E27FC236}">
                    <a16:creationId xmlns:a16="http://schemas.microsoft.com/office/drawing/2014/main" xmlns="" id="{DAF7BEAA-7DF8-4EF9-B7F0-D4B3BE608E9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8" name="椭圆 207">
                <a:extLst>
                  <a:ext uri="{FF2B5EF4-FFF2-40B4-BE49-F238E27FC236}">
                    <a16:creationId xmlns:a16="http://schemas.microsoft.com/office/drawing/2014/main" xmlns="" id="{E25746A9-546F-4997-BE23-82520E48695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9" name="椭圆 208">
                <a:extLst>
                  <a:ext uri="{FF2B5EF4-FFF2-40B4-BE49-F238E27FC236}">
                    <a16:creationId xmlns:a16="http://schemas.microsoft.com/office/drawing/2014/main" xmlns="" id="{43CC7348-DA6C-4989-8FD4-808639EE758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0" name="椭圆 209">
                <a:extLst>
                  <a:ext uri="{FF2B5EF4-FFF2-40B4-BE49-F238E27FC236}">
                    <a16:creationId xmlns:a16="http://schemas.microsoft.com/office/drawing/2014/main" xmlns="" id="{50D57D6F-499D-4F66-BEF7-22CAA49D5276}"/>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1" name="椭圆 210">
                <a:extLst>
                  <a:ext uri="{FF2B5EF4-FFF2-40B4-BE49-F238E27FC236}">
                    <a16:creationId xmlns:a16="http://schemas.microsoft.com/office/drawing/2014/main" xmlns="" id="{521ABF38-B15C-4E24-B095-4CB56F521EA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2" name="椭圆 211">
                <a:extLst>
                  <a:ext uri="{FF2B5EF4-FFF2-40B4-BE49-F238E27FC236}">
                    <a16:creationId xmlns:a16="http://schemas.microsoft.com/office/drawing/2014/main" xmlns="" id="{47AABB45-055E-4206-B627-E79337D365F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3" name="椭圆 212">
                <a:extLst>
                  <a:ext uri="{FF2B5EF4-FFF2-40B4-BE49-F238E27FC236}">
                    <a16:creationId xmlns:a16="http://schemas.microsoft.com/office/drawing/2014/main" xmlns="" id="{AEADF877-ECA6-49C6-998F-ED19BBD72A33}"/>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4" name="椭圆 213">
                <a:extLst>
                  <a:ext uri="{FF2B5EF4-FFF2-40B4-BE49-F238E27FC236}">
                    <a16:creationId xmlns:a16="http://schemas.microsoft.com/office/drawing/2014/main" xmlns="" id="{C0E17DD9-50BE-4E90-A9A0-2A903D3D002D}"/>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5" name="椭圆 214">
                <a:extLst>
                  <a:ext uri="{FF2B5EF4-FFF2-40B4-BE49-F238E27FC236}">
                    <a16:creationId xmlns:a16="http://schemas.microsoft.com/office/drawing/2014/main" xmlns="" id="{4D5116F2-CA80-4DFA-BEDE-AAAB4555334E}"/>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6" name="椭圆 215">
                <a:extLst>
                  <a:ext uri="{FF2B5EF4-FFF2-40B4-BE49-F238E27FC236}">
                    <a16:creationId xmlns:a16="http://schemas.microsoft.com/office/drawing/2014/main" xmlns="" id="{FE9AA0C2-113F-4497-B7D5-012BBCDDF42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7" name="组合 216">
              <a:extLst>
                <a:ext uri="{FF2B5EF4-FFF2-40B4-BE49-F238E27FC236}">
                  <a16:creationId xmlns:a16="http://schemas.microsoft.com/office/drawing/2014/main" xmlns="" id="{29F27086-658D-4970-82DC-DFD883144F86}"/>
                </a:ext>
              </a:extLst>
            </p:cNvPr>
            <p:cNvGrpSpPr/>
            <p:nvPr/>
          </p:nvGrpSpPr>
          <p:grpSpPr>
            <a:xfrm>
              <a:off x="7778187" y="5981176"/>
              <a:ext cx="3923816" cy="69448"/>
              <a:chOff x="4722471" y="-474562"/>
              <a:chExt cx="3923816" cy="69448"/>
            </a:xfrm>
            <a:grpFill/>
          </p:grpSpPr>
          <p:sp>
            <p:nvSpPr>
              <p:cNvPr id="218" name="椭圆 217">
                <a:extLst>
                  <a:ext uri="{FF2B5EF4-FFF2-40B4-BE49-F238E27FC236}">
                    <a16:creationId xmlns:a16="http://schemas.microsoft.com/office/drawing/2014/main" xmlns="" id="{968A0637-DC7C-4E5C-8B79-E758A528D7E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9" name="椭圆 218">
                <a:extLst>
                  <a:ext uri="{FF2B5EF4-FFF2-40B4-BE49-F238E27FC236}">
                    <a16:creationId xmlns:a16="http://schemas.microsoft.com/office/drawing/2014/main" xmlns="" id="{A6FC9A33-4457-4E68-99E1-3764EEFB0E4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0" name="椭圆 219">
                <a:extLst>
                  <a:ext uri="{FF2B5EF4-FFF2-40B4-BE49-F238E27FC236}">
                    <a16:creationId xmlns:a16="http://schemas.microsoft.com/office/drawing/2014/main" xmlns="" id="{71EA8DF3-D699-4768-8425-E5A8E1D2FFF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1" name="椭圆 220">
                <a:extLst>
                  <a:ext uri="{FF2B5EF4-FFF2-40B4-BE49-F238E27FC236}">
                    <a16:creationId xmlns:a16="http://schemas.microsoft.com/office/drawing/2014/main" xmlns="" id="{1D900D2B-7E83-4C6C-87FF-BEE3B8C4F50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2" name="椭圆 221">
                <a:extLst>
                  <a:ext uri="{FF2B5EF4-FFF2-40B4-BE49-F238E27FC236}">
                    <a16:creationId xmlns:a16="http://schemas.microsoft.com/office/drawing/2014/main" xmlns="" id="{8AAD0CCE-8771-4CEB-B8CD-D8E4CCB3BA4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3" name="椭圆 222">
                <a:extLst>
                  <a:ext uri="{FF2B5EF4-FFF2-40B4-BE49-F238E27FC236}">
                    <a16:creationId xmlns:a16="http://schemas.microsoft.com/office/drawing/2014/main" xmlns="" id="{05B3498D-0752-409E-B062-E7C582B8582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4" name="椭圆 223">
                <a:extLst>
                  <a:ext uri="{FF2B5EF4-FFF2-40B4-BE49-F238E27FC236}">
                    <a16:creationId xmlns:a16="http://schemas.microsoft.com/office/drawing/2014/main" xmlns="" id="{0D214BD4-97CD-47FF-9CD2-17AF5E1FB7CE}"/>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5" name="椭圆 224">
                <a:extLst>
                  <a:ext uri="{FF2B5EF4-FFF2-40B4-BE49-F238E27FC236}">
                    <a16:creationId xmlns:a16="http://schemas.microsoft.com/office/drawing/2014/main" xmlns="" id="{8EC9C44E-E1BE-45CF-A7DD-33014BADC02C}"/>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6" name="椭圆 225">
                <a:extLst>
                  <a:ext uri="{FF2B5EF4-FFF2-40B4-BE49-F238E27FC236}">
                    <a16:creationId xmlns:a16="http://schemas.microsoft.com/office/drawing/2014/main" xmlns="" id="{2ABAF23D-DA20-406D-976C-8044C79E853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7" name="椭圆 226">
                <a:extLst>
                  <a:ext uri="{FF2B5EF4-FFF2-40B4-BE49-F238E27FC236}">
                    <a16:creationId xmlns:a16="http://schemas.microsoft.com/office/drawing/2014/main" xmlns="" id="{BBD7C939-CB00-4C33-8D38-94CAC757436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8" name="椭圆 227">
                <a:extLst>
                  <a:ext uri="{FF2B5EF4-FFF2-40B4-BE49-F238E27FC236}">
                    <a16:creationId xmlns:a16="http://schemas.microsoft.com/office/drawing/2014/main" xmlns="" id="{13CA64F9-C0BC-402D-97ED-7B4D5B16FA4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9" name="椭圆 228">
                <a:extLst>
                  <a:ext uri="{FF2B5EF4-FFF2-40B4-BE49-F238E27FC236}">
                    <a16:creationId xmlns:a16="http://schemas.microsoft.com/office/drawing/2014/main" xmlns="" id="{9430E42A-3C4E-46F5-B84F-3AE9E21C14A5}"/>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0" name="椭圆 229">
                <a:extLst>
                  <a:ext uri="{FF2B5EF4-FFF2-40B4-BE49-F238E27FC236}">
                    <a16:creationId xmlns:a16="http://schemas.microsoft.com/office/drawing/2014/main" xmlns="" id="{A825154D-3B4D-4212-A085-BC74058DDA5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1" name="椭圆 230">
                <a:extLst>
                  <a:ext uri="{FF2B5EF4-FFF2-40B4-BE49-F238E27FC236}">
                    <a16:creationId xmlns:a16="http://schemas.microsoft.com/office/drawing/2014/main" xmlns="" id="{1DBAAACA-1872-4081-939F-FC0082C87DC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2" name="椭圆 231">
                <a:extLst>
                  <a:ext uri="{FF2B5EF4-FFF2-40B4-BE49-F238E27FC236}">
                    <a16:creationId xmlns:a16="http://schemas.microsoft.com/office/drawing/2014/main" xmlns="" id="{6DD632C8-40A7-48AD-AC64-E3860A74D8B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3" name="椭圆 232">
                <a:extLst>
                  <a:ext uri="{FF2B5EF4-FFF2-40B4-BE49-F238E27FC236}">
                    <a16:creationId xmlns:a16="http://schemas.microsoft.com/office/drawing/2014/main" xmlns="" id="{7A3A0267-F3F6-4444-B360-D216F42B3C6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4" name="椭圆 233">
                <a:extLst>
                  <a:ext uri="{FF2B5EF4-FFF2-40B4-BE49-F238E27FC236}">
                    <a16:creationId xmlns:a16="http://schemas.microsoft.com/office/drawing/2014/main" xmlns="" id="{BFB7CD1A-77DB-4153-BFDE-4B88C00E986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5" name="椭圆 234">
                <a:extLst>
                  <a:ext uri="{FF2B5EF4-FFF2-40B4-BE49-F238E27FC236}">
                    <a16:creationId xmlns:a16="http://schemas.microsoft.com/office/drawing/2014/main" xmlns="" id="{FA72C313-A3A4-4620-A0D6-7152B2146705}"/>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6" name="椭圆 235">
                <a:extLst>
                  <a:ext uri="{FF2B5EF4-FFF2-40B4-BE49-F238E27FC236}">
                    <a16:creationId xmlns:a16="http://schemas.microsoft.com/office/drawing/2014/main" xmlns="" id="{A9C40D0C-12DB-40F6-84CA-FEF43B13EDD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7" name="椭圆 236">
                <a:extLst>
                  <a:ext uri="{FF2B5EF4-FFF2-40B4-BE49-F238E27FC236}">
                    <a16:creationId xmlns:a16="http://schemas.microsoft.com/office/drawing/2014/main" xmlns="" id="{B3F3FB4A-B6E6-4D7A-8C92-11F0C15E92A3}"/>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8" name="椭圆 237">
                <a:extLst>
                  <a:ext uri="{FF2B5EF4-FFF2-40B4-BE49-F238E27FC236}">
                    <a16:creationId xmlns:a16="http://schemas.microsoft.com/office/drawing/2014/main" xmlns="" id="{5127991E-E209-4C78-8DEC-F4648909F3C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9" name="椭圆 238">
                <a:extLst>
                  <a:ext uri="{FF2B5EF4-FFF2-40B4-BE49-F238E27FC236}">
                    <a16:creationId xmlns:a16="http://schemas.microsoft.com/office/drawing/2014/main" xmlns="" id="{5C7D737E-B113-492D-B1F7-4A79E8FA6A3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40" name="组合 239">
              <a:extLst>
                <a:ext uri="{FF2B5EF4-FFF2-40B4-BE49-F238E27FC236}">
                  <a16:creationId xmlns:a16="http://schemas.microsoft.com/office/drawing/2014/main" xmlns="" id="{5BA4341C-794D-4081-BBB5-5A487BFFB9F7}"/>
                </a:ext>
              </a:extLst>
            </p:cNvPr>
            <p:cNvGrpSpPr/>
            <p:nvPr/>
          </p:nvGrpSpPr>
          <p:grpSpPr>
            <a:xfrm>
              <a:off x="7778187" y="5510473"/>
              <a:ext cx="3923816" cy="69448"/>
              <a:chOff x="4722471" y="-474562"/>
              <a:chExt cx="3923816" cy="69448"/>
            </a:xfrm>
            <a:grpFill/>
          </p:grpSpPr>
          <p:sp>
            <p:nvSpPr>
              <p:cNvPr id="241" name="椭圆 240">
                <a:extLst>
                  <a:ext uri="{FF2B5EF4-FFF2-40B4-BE49-F238E27FC236}">
                    <a16:creationId xmlns:a16="http://schemas.microsoft.com/office/drawing/2014/main" xmlns="" id="{3F0F601D-CB74-46B7-B39A-DD348D49AF0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2" name="椭圆 241">
                <a:extLst>
                  <a:ext uri="{FF2B5EF4-FFF2-40B4-BE49-F238E27FC236}">
                    <a16:creationId xmlns:a16="http://schemas.microsoft.com/office/drawing/2014/main" xmlns="" id="{0607824B-9A9D-4A5D-883B-FCCBBF670D9E}"/>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3" name="椭圆 242">
                <a:extLst>
                  <a:ext uri="{FF2B5EF4-FFF2-40B4-BE49-F238E27FC236}">
                    <a16:creationId xmlns:a16="http://schemas.microsoft.com/office/drawing/2014/main" xmlns="" id="{B32BA53E-8386-4C78-8FC7-F23566ED054D}"/>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4" name="椭圆 243">
                <a:extLst>
                  <a:ext uri="{FF2B5EF4-FFF2-40B4-BE49-F238E27FC236}">
                    <a16:creationId xmlns:a16="http://schemas.microsoft.com/office/drawing/2014/main" xmlns="" id="{33F68925-16C6-4715-B499-65D5DB3BA42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5" name="椭圆 244">
                <a:extLst>
                  <a:ext uri="{FF2B5EF4-FFF2-40B4-BE49-F238E27FC236}">
                    <a16:creationId xmlns:a16="http://schemas.microsoft.com/office/drawing/2014/main" xmlns="" id="{B82381EA-BDBE-436E-926F-24397AA7B78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6" name="椭圆 245">
                <a:extLst>
                  <a:ext uri="{FF2B5EF4-FFF2-40B4-BE49-F238E27FC236}">
                    <a16:creationId xmlns:a16="http://schemas.microsoft.com/office/drawing/2014/main" xmlns="" id="{DA91D35B-5672-4EB4-9635-5FBA8644D931}"/>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7" name="椭圆 246">
                <a:extLst>
                  <a:ext uri="{FF2B5EF4-FFF2-40B4-BE49-F238E27FC236}">
                    <a16:creationId xmlns:a16="http://schemas.microsoft.com/office/drawing/2014/main" xmlns="" id="{DCE6CF2B-5C1A-4DF0-BC28-E67A28E0FDA2}"/>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8" name="椭圆 247">
                <a:extLst>
                  <a:ext uri="{FF2B5EF4-FFF2-40B4-BE49-F238E27FC236}">
                    <a16:creationId xmlns:a16="http://schemas.microsoft.com/office/drawing/2014/main" xmlns="" id="{E53667F1-4F5F-410E-9E82-82FB51D3C41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9" name="椭圆 248">
                <a:extLst>
                  <a:ext uri="{FF2B5EF4-FFF2-40B4-BE49-F238E27FC236}">
                    <a16:creationId xmlns:a16="http://schemas.microsoft.com/office/drawing/2014/main" xmlns="" id="{31B5A5BD-2677-408A-A387-5B18152F408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0" name="椭圆 249">
                <a:extLst>
                  <a:ext uri="{FF2B5EF4-FFF2-40B4-BE49-F238E27FC236}">
                    <a16:creationId xmlns:a16="http://schemas.microsoft.com/office/drawing/2014/main" xmlns="" id="{AFCDF515-77CC-4647-AE37-457E2D910C7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1" name="椭圆 250">
                <a:extLst>
                  <a:ext uri="{FF2B5EF4-FFF2-40B4-BE49-F238E27FC236}">
                    <a16:creationId xmlns:a16="http://schemas.microsoft.com/office/drawing/2014/main" xmlns="" id="{C1E5D489-2BA8-4EC5-A126-B8DF70C0BB5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2" name="椭圆 251">
                <a:extLst>
                  <a:ext uri="{FF2B5EF4-FFF2-40B4-BE49-F238E27FC236}">
                    <a16:creationId xmlns:a16="http://schemas.microsoft.com/office/drawing/2014/main" xmlns="" id="{684F5F10-0BDB-4E0E-836D-534CF1299F6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3" name="椭圆 252">
                <a:extLst>
                  <a:ext uri="{FF2B5EF4-FFF2-40B4-BE49-F238E27FC236}">
                    <a16:creationId xmlns:a16="http://schemas.microsoft.com/office/drawing/2014/main" xmlns="" id="{A75B255C-F622-4378-899B-C0BE104EB63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4" name="椭圆 253">
                <a:extLst>
                  <a:ext uri="{FF2B5EF4-FFF2-40B4-BE49-F238E27FC236}">
                    <a16:creationId xmlns:a16="http://schemas.microsoft.com/office/drawing/2014/main" xmlns="" id="{D209D033-4E41-4308-BA62-173AB16B94F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5" name="椭圆 254">
                <a:extLst>
                  <a:ext uri="{FF2B5EF4-FFF2-40B4-BE49-F238E27FC236}">
                    <a16:creationId xmlns:a16="http://schemas.microsoft.com/office/drawing/2014/main" xmlns="" id="{89B14CF0-60D6-4B09-BF1F-776D2393F1E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6" name="椭圆 255">
                <a:extLst>
                  <a:ext uri="{FF2B5EF4-FFF2-40B4-BE49-F238E27FC236}">
                    <a16:creationId xmlns:a16="http://schemas.microsoft.com/office/drawing/2014/main" xmlns="" id="{A9784359-D7F2-47A2-A4C2-CBF912FB4FA5}"/>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7" name="椭圆 256">
                <a:extLst>
                  <a:ext uri="{FF2B5EF4-FFF2-40B4-BE49-F238E27FC236}">
                    <a16:creationId xmlns:a16="http://schemas.microsoft.com/office/drawing/2014/main" xmlns="" id="{C426167A-B458-4EF3-8C78-BBAF23F144A2}"/>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8" name="椭圆 257">
                <a:extLst>
                  <a:ext uri="{FF2B5EF4-FFF2-40B4-BE49-F238E27FC236}">
                    <a16:creationId xmlns:a16="http://schemas.microsoft.com/office/drawing/2014/main" xmlns="" id="{153A5075-7587-43FD-BB7C-8ABCB84A173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9" name="椭圆 258">
                <a:extLst>
                  <a:ext uri="{FF2B5EF4-FFF2-40B4-BE49-F238E27FC236}">
                    <a16:creationId xmlns:a16="http://schemas.microsoft.com/office/drawing/2014/main" xmlns="" id="{4DF8D228-7F4B-4AED-BCC0-1FED994692D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0" name="椭圆 259">
                <a:extLst>
                  <a:ext uri="{FF2B5EF4-FFF2-40B4-BE49-F238E27FC236}">
                    <a16:creationId xmlns:a16="http://schemas.microsoft.com/office/drawing/2014/main" xmlns="" id="{18BE61D9-5B17-4137-ACF7-614047C6F69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1" name="椭圆 260">
                <a:extLst>
                  <a:ext uri="{FF2B5EF4-FFF2-40B4-BE49-F238E27FC236}">
                    <a16:creationId xmlns:a16="http://schemas.microsoft.com/office/drawing/2014/main" xmlns="" id="{3AEB1F7D-65E3-4B4C-AA3C-86AF19BF39E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2" name="椭圆 261">
                <a:extLst>
                  <a:ext uri="{FF2B5EF4-FFF2-40B4-BE49-F238E27FC236}">
                    <a16:creationId xmlns:a16="http://schemas.microsoft.com/office/drawing/2014/main" xmlns="" id="{5836CB68-6F11-4392-B07F-A14A36222167}"/>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63" name="组合 262">
              <a:extLst>
                <a:ext uri="{FF2B5EF4-FFF2-40B4-BE49-F238E27FC236}">
                  <a16:creationId xmlns:a16="http://schemas.microsoft.com/office/drawing/2014/main" xmlns="" id="{EC8CD1BF-3B1E-4ED7-927B-7470A035AB6B}"/>
                </a:ext>
              </a:extLst>
            </p:cNvPr>
            <p:cNvGrpSpPr/>
            <p:nvPr/>
          </p:nvGrpSpPr>
          <p:grpSpPr>
            <a:xfrm>
              <a:off x="7778187" y="6294978"/>
              <a:ext cx="3923816" cy="69448"/>
              <a:chOff x="4722471" y="-474562"/>
              <a:chExt cx="3923816" cy="69448"/>
            </a:xfrm>
            <a:grpFill/>
          </p:grpSpPr>
          <p:sp>
            <p:nvSpPr>
              <p:cNvPr id="264" name="椭圆 263">
                <a:extLst>
                  <a:ext uri="{FF2B5EF4-FFF2-40B4-BE49-F238E27FC236}">
                    <a16:creationId xmlns:a16="http://schemas.microsoft.com/office/drawing/2014/main" xmlns="" id="{34CE98B7-2B1B-4D68-AC86-93A031C3636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5" name="椭圆 264">
                <a:extLst>
                  <a:ext uri="{FF2B5EF4-FFF2-40B4-BE49-F238E27FC236}">
                    <a16:creationId xmlns:a16="http://schemas.microsoft.com/office/drawing/2014/main" xmlns="" id="{BF2C276E-1645-4DF4-926F-A065C783B43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6" name="椭圆 265">
                <a:extLst>
                  <a:ext uri="{FF2B5EF4-FFF2-40B4-BE49-F238E27FC236}">
                    <a16:creationId xmlns:a16="http://schemas.microsoft.com/office/drawing/2014/main" xmlns="" id="{DA9046A5-810A-4111-9665-09401A9372B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7" name="椭圆 266">
                <a:extLst>
                  <a:ext uri="{FF2B5EF4-FFF2-40B4-BE49-F238E27FC236}">
                    <a16:creationId xmlns:a16="http://schemas.microsoft.com/office/drawing/2014/main" xmlns="" id="{2421B07C-D508-472C-8BF7-AB86D144B0D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8" name="椭圆 267">
                <a:extLst>
                  <a:ext uri="{FF2B5EF4-FFF2-40B4-BE49-F238E27FC236}">
                    <a16:creationId xmlns:a16="http://schemas.microsoft.com/office/drawing/2014/main" xmlns="" id="{0755A036-0966-4B7C-A19E-DCC92B6F202B}"/>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9" name="椭圆 268">
                <a:extLst>
                  <a:ext uri="{FF2B5EF4-FFF2-40B4-BE49-F238E27FC236}">
                    <a16:creationId xmlns:a16="http://schemas.microsoft.com/office/drawing/2014/main" xmlns="" id="{648D5C35-755F-4476-B62B-F2C9FC0CBE24}"/>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0" name="椭圆 269">
                <a:extLst>
                  <a:ext uri="{FF2B5EF4-FFF2-40B4-BE49-F238E27FC236}">
                    <a16:creationId xmlns:a16="http://schemas.microsoft.com/office/drawing/2014/main" xmlns="" id="{132CE71C-34D4-4780-9DA2-45701B294C3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1" name="椭圆 270">
                <a:extLst>
                  <a:ext uri="{FF2B5EF4-FFF2-40B4-BE49-F238E27FC236}">
                    <a16:creationId xmlns:a16="http://schemas.microsoft.com/office/drawing/2014/main" xmlns="" id="{B3DCA36A-6104-454F-A156-4B4924D83036}"/>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2" name="椭圆 271">
                <a:extLst>
                  <a:ext uri="{FF2B5EF4-FFF2-40B4-BE49-F238E27FC236}">
                    <a16:creationId xmlns:a16="http://schemas.microsoft.com/office/drawing/2014/main" xmlns="" id="{DDB0B107-793A-4A42-870A-5C2DF109A4E5}"/>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3" name="椭圆 272">
                <a:extLst>
                  <a:ext uri="{FF2B5EF4-FFF2-40B4-BE49-F238E27FC236}">
                    <a16:creationId xmlns:a16="http://schemas.microsoft.com/office/drawing/2014/main" xmlns="" id="{19F80D19-B891-4BBF-A273-E211733C592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4" name="椭圆 273">
                <a:extLst>
                  <a:ext uri="{FF2B5EF4-FFF2-40B4-BE49-F238E27FC236}">
                    <a16:creationId xmlns:a16="http://schemas.microsoft.com/office/drawing/2014/main" xmlns="" id="{A84BB09C-B4ED-41B3-AFBD-E84DF630E016}"/>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5" name="椭圆 274">
                <a:extLst>
                  <a:ext uri="{FF2B5EF4-FFF2-40B4-BE49-F238E27FC236}">
                    <a16:creationId xmlns:a16="http://schemas.microsoft.com/office/drawing/2014/main" xmlns="" id="{7BF817A2-9290-4223-88CD-F837BA2EA9B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6" name="椭圆 275">
                <a:extLst>
                  <a:ext uri="{FF2B5EF4-FFF2-40B4-BE49-F238E27FC236}">
                    <a16:creationId xmlns:a16="http://schemas.microsoft.com/office/drawing/2014/main" xmlns="" id="{893292F8-3FF5-478C-8CC0-EEA22C2F2D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7" name="椭圆 276">
                <a:extLst>
                  <a:ext uri="{FF2B5EF4-FFF2-40B4-BE49-F238E27FC236}">
                    <a16:creationId xmlns:a16="http://schemas.microsoft.com/office/drawing/2014/main" xmlns="" id="{6072363D-D580-463B-8E33-4791176DDE0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8" name="椭圆 277">
                <a:extLst>
                  <a:ext uri="{FF2B5EF4-FFF2-40B4-BE49-F238E27FC236}">
                    <a16:creationId xmlns:a16="http://schemas.microsoft.com/office/drawing/2014/main" xmlns="" id="{A56DEFD6-901D-4725-8EBC-EA021B20618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9" name="椭圆 278">
                <a:extLst>
                  <a:ext uri="{FF2B5EF4-FFF2-40B4-BE49-F238E27FC236}">
                    <a16:creationId xmlns:a16="http://schemas.microsoft.com/office/drawing/2014/main" xmlns="" id="{8E9E7D33-BB63-4504-B408-932C4EFA2A3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0" name="椭圆 279">
                <a:extLst>
                  <a:ext uri="{FF2B5EF4-FFF2-40B4-BE49-F238E27FC236}">
                    <a16:creationId xmlns:a16="http://schemas.microsoft.com/office/drawing/2014/main" xmlns="" id="{DA9AA3BF-0CD7-4733-AA42-ABCBEBAAC88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1" name="椭圆 280">
                <a:extLst>
                  <a:ext uri="{FF2B5EF4-FFF2-40B4-BE49-F238E27FC236}">
                    <a16:creationId xmlns:a16="http://schemas.microsoft.com/office/drawing/2014/main" xmlns="" id="{6E2F97AF-F3CC-45E1-8F75-A355C4995910}"/>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2" name="椭圆 281">
                <a:extLst>
                  <a:ext uri="{FF2B5EF4-FFF2-40B4-BE49-F238E27FC236}">
                    <a16:creationId xmlns:a16="http://schemas.microsoft.com/office/drawing/2014/main" xmlns="" id="{50139354-4D68-483B-BF30-82B85899906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3" name="椭圆 282">
                <a:extLst>
                  <a:ext uri="{FF2B5EF4-FFF2-40B4-BE49-F238E27FC236}">
                    <a16:creationId xmlns:a16="http://schemas.microsoft.com/office/drawing/2014/main" xmlns="" id="{F854D708-327A-4B3C-A2CF-4DAB48D9356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4" name="椭圆 283">
                <a:extLst>
                  <a:ext uri="{FF2B5EF4-FFF2-40B4-BE49-F238E27FC236}">
                    <a16:creationId xmlns:a16="http://schemas.microsoft.com/office/drawing/2014/main" xmlns="" id="{20B284B2-63A8-46F1-8B0E-86074558DF9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5" name="椭圆 284">
                <a:extLst>
                  <a:ext uri="{FF2B5EF4-FFF2-40B4-BE49-F238E27FC236}">
                    <a16:creationId xmlns:a16="http://schemas.microsoft.com/office/drawing/2014/main" xmlns="" id="{93EB18AA-873B-4405-B42A-65516A4EDCC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86" name="组合 285">
              <a:extLst>
                <a:ext uri="{FF2B5EF4-FFF2-40B4-BE49-F238E27FC236}">
                  <a16:creationId xmlns:a16="http://schemas.microsoft.com/office/drawing/2014/main" xmlns="" id="{F85C2F81-2307-48F6-AF9F-8E01E927F37D}"/>
                </a:ext>
              </a:extLst>
            </p:cNvPr>
            <p:cNvGrpSpPr/>
            <p:nvPr/>
          </p:nvGrpSpPr>
          <p:grpSpPr>
            <a:xfrm>
              <a:off x="7778187" y="5824275"/>
              <a:ext cx="3923816" cy="69448"/>
              <a:chOff x="4722471" y="-474562"/>
              <a:chExt cx="3923816" cy="69448"/>
            </a:xfrm>
            <a:grpFill/>
          </p:grpSpPr>
          <p:sp>
            <p:nvSpPr>
              <p:cNvPr id="287" name="椭圆 286">
                <a:extLst>
                  <a:ext uri="{FF2B5EF4-FFF2-40B4-BE49-F238E27FC236}">
                    <a16:creationId xmlns:a16="http://schemas.microsoft.com/office/drawing/2014/main" xmlns="" id="{161C7AA9-2CC0-48DA-903A-053C19F97DA1}"/>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8" name="椭圆 287">
                <a:extLst>
                  <a:ext uri="{FF2B5EF4-FFF2-40B4-BE49-F238E27FC236}">
                    <a16:creationId xmlns:a16="http://schemas.microsoft.com/office/drawing/2014/main" xmlns="" id="{348F16E4-D03C-482A-95A4-F2A25D728DE2}"/>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9" name="椭圆 288">
                <a:extLst>
                  <a:ext uri="{FF2B5EF4-FFF2-40B4-BE49-F238E27FC236}">
                    <a16:creationId xmlns:a16="http://schemas.microsoft.com/office/drawing/2014/main" xmlns="" id="{18C0651F-EE79-45C8-83C8-F877DF9DAD9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0" name="椭圆 289">
                <a:extLst>
                  <a:ext uri="{FF2B5EF4-FFF2-40B4-BE49-F238E27FC236}">
                    <a16:creationId xmlns:a16="http://schemas.microsoft.com/office/drawing/2014/main" xmlns="" id="{21D3872D-866C-41E3-B76E-4169409E9B7C}"/>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1" name="椭圆 290">
                <a:extLst>
                  <a:ext uri="{FF2B5EF4-FFF2-40B4-BE49-F238E27FC236}">
                    <a16:creationId xmlns:a16="http://schemas.microsoft.com/office/drawing/2014/main" xmlns="" id="{8F517844-1483-4B61-BD0F-2BEC3F963FB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2" name="椭圆 291">
                <a:extLst>
                  <a:ext uri="{FF2B5EF4-FFF2-40B4-BE49-F238E27FC236}">
                    <a16:creationId xmlns:a16="http://schemas.microsoft.com/office/drawing/2014/main" xmlns="" id="{860FFB50-7742-446D-BB91-7EC3BA665AF8}"/>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3" name="椭圆 292">
                <a:extLst>
                  <a:ext uri="{FF2B5EF4-FFF2-40B4-BE49-F238E27FC236}">
                    <a16:creationId xmlns:a16="http://schemas.microsoft.com/office/drawing/2014/main" xmlns="" id="{AFA21F89-E4CC-4E9E-BEBF-0B3D1C52C8B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4" name="椭圆 293">
                <a:extLst>
                  <a:ext uri="{FF2B5EF4-FFF2-40B4-BE49-F238E27FC236}">
                    <a16:creationId xmlns:a16="http://schemas.microsoft.com/office/drawing/2014/main" xmlns="" id="{CEE5548F-FEA5-46AD-AA0D-9B137ECE97BE}"/>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5" name="椭圆 294">
                <a:extLst>
                  <a:ext uri="{FF2B5EF4-FFF2-40B4-BE49-F238E27FC236}">
                    <a16:creationId xmlns:a16="http://schemas.microsoft.com/office/drawing/2014/main" xmlns="" id="{E1A70B72-1471-49F1-80B7-F3EE99662CC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6" name="椭圆 295">
                <a:extLst>
                  <a:ext uri="{FF2B5EF4-FFF2-40B4-BE49-F238E27FC236}">
                    <a16:creationId xmlns:a16="http://schemas.microsoft.com/office/drawing/2014/main" xmlns="" id="{D4438604-DD81-4B8A-8CB9-B37619D58BB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7" name="椭圆 296">
                <a:extLst>
                  <a:ext uri="{FF2B5EF4-FFF2-40B4-BE49-F238E27FC236}">
                    <a16:creationId xmlns:a16="http://schemas.microsoft.com/office/drawing/2014/main" xmlns="" id="{709FB14A-5779-483E-8F0D-8D59325EB12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8" name="椭圆 297">
                <a:extLst>
                  <a:ext uri="{FF2B5EF4-FFF2-40B4-BE49-F238E27FC236}">
                    <a16:creationId xmlns:a16="http://schemas.microsoft.com/office/drawing/2014/main" xmlns="" id="{6A2E52F9-6EFD-46FB-BF64-582E4CAAF80F}"/>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9" name="椭圆 298">
                <a:extLst>
                  <a:ext uri="{FF2B5EF4-FFF2-40B4-BE49-F238E27FC236}">
                    <a16:creationId xmlns:a16="http://schemas.microsoft.com/office/drawing/2014/main" xmlns="" id="{B29DB8A4-0173-41B7-9F8E-8FB2F3AEBCD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0" name="椭圆 299">
                <a:extLst>
                  <a:ext uri="{FF2B5EF4-FFF2-40B4-BE49-F238E27FC236}">
                    <a16:creationId xmlns:a16="http://schemas.microsoft.com/office/drawing/2014/main" xmlns="" id="{C03729B7-F57E-4990-A4E3-59A3710B792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1" name="椭圆 300">
                <a:extLst>
                  <a:ext uri="{FF2B5EF4-FFF2-40B4-BE49-F238E27FC236}">
                    <a16:creationId xmlns:a16="http://schemas.microsoft.com/office/drawing/2014/main" xmlns="" id="{69EB5C4C-9E35-42A4-B357-0FE5A9E63A74}"/>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2" name="椭圆 301">
                <a:extLst>
                  <a:ext uri="{FF2B5EF4-FFF2-40B4-BE49-F238E27FC236}">
                    <a16:creationId xmlns:a16="http://schemas.microsoft.com/office/drawing/2014/main" xmlns="" id="{42819312-3001-4738-A39D-F62ECFD77178}"/>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3" name="椭圆 302">
                <a:extLst>
                  <a:ext uri="{FF2B5EF4-FFF2-40B4-BE49-F238E27FC236}">
                    <a16:creationId xmlns:a16="http://schemas.microsoft.com/office/drawing/2014/main" xmlns="" id="{47EB8AA3-599C-4218-B899-AA5D417AE820}"/>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4" name="椭圆 303">
                <a:extLst>
                  <a:ext uri="{FF2B5EF4-FFF2-40B4-BE49-F238E27FC236}">
                    <a16:creationId xmlns:a16="http://schemas.microsoft.com/office/drawing/2014/main" xmlns="" id="{C3A0D643-208C-4439-A524-C4C16ACB489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5" name="椭圆 304">
                <a:extLst>
                  <a:ext uri="{FF2B5EF4-FFF2-40B4-BE49-F238E27FC236}">
                    <a16:creationId xmlns:a16="http://schemas.microsoft.com/office/drawing/2014/main" xmlns="" id="{15FA721E-A61E-4AE3-BEAB-2C94A5AFC09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6" name="椭圆 305">
                <a:extLst>
                  <a:ext uri="{FF2B5EF4-FFF2-40B4-BE49-F238E27FC236}">
                    <a16:creationId xmlns:a16="http://schemas.microsoft.com/office/drawing/2014/main" xmlns="" id="{3225763B-958D-4EEE-B587-6D304142796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7" name="椭圆 306">
                <a:extLst>
                  <a:ext uri="{FF2B5EF4-FFF2-40B4-BE49-F238E27FC236}">
                    <a16:creationId xmlns:a16="http://schemas.microsoft.com/office/drawing/2014/main" xmlns="" id="{00B16EC5-34B4-4561-9516-C1CE0F9A1A60}"/>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8" name="椭圆 307">
                <a:extLst>
                  <a:ext uri="{FF2B5EF4-FFF2-40B4-BE49-F238E27FC236}">
                    <a16:creationId xmlns:a16="http://schemas.microsoft.com/office/drawing/2014/main" xmlns="" id="{9B3AB648-734B-422B-8347-944ACBE8334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09" name="组合 308">
              <a:extLst>
                <a:ext uri="{FF2B5EF4-FFF2-40B4-BE49-F238E27FC236}">
                  <a16:creationId xmlns:a16="http://schemas.microsoft.com/office/drawing/2014/main" xmlns="" id="{F4140643-8F43-49D8-92E0-3480D86A17FD}"/>
                </a:ext>
              </a:extLst>
            </p:cNvPr>
            <p:cNvGrpSpPr/>
            <p:nvPr/>
          </p:nvGrpSpPr>
          <p:grpSpPr>
            <a:xfrm>
              <a:off x="7778187" y="6451881"/>
              <a:ext cx="3923816" cy="69448"/>
              <a:chOff x="4722471" y="-474562"/>
              <a:chExt cx="3923816" cy="69448"/>
            </a:xfrm>
            <a:grpFill/>
          </p:grpSpPr>
          <p:sp>
            <p:nvSpPr>
              <p:cNvPr id="310" name="椭圆 309">
                <a:extLst>
                  <a:ext uri="{FF2B5EF4-FFF2-40B4-BE49-F238E27FC236}">
                    <a16:creationId xmlns:a16="http://schemas.microsoft.com/office/drawing/2014/main" xmlns="" id="{AF1AEFC9-CA04-4999-AABA-6E8B35764DA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1" name="椭圆 310">
                <a:extLst>
                  <a:ext uri="{FF2B5EF4-FFF2-40B4-BE49-F238E27FC236}">
                    <a16:creationId xmlns:a16="http://schemas.microsoft.com/office/drawing/2014/main" xmlns="" id="{B751381B-F62F-4112-A3B9-C5937B821BE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2" name="椭圆 311">
                <a:extLst>
                  <a:ext uri="{FF2B5EF4-FFF2-40B4-BE49-F238E27FC236}">
                    <a16:creationId xmlns:a16="http://schemas.microsoft.com/office/drawing/2014/main" xmlns="" id="{951CD622-9450-4D36-9E32-35601C1303D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3" name="椭圆 312">
                <a:extLst>
                  <a:ext uri="{FF2B5EF4-FFF2-40B4-BE49-F238E27FC236}">
                    <a16:creationId xmlns:a16="http://schemas.microsoft.com/office/drawing/2014/main" xmlns="" id="{F37CDC14-6474-441A-957B-60E981A75DA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4" name="椭圆 313">
                <a:extLst>
                  <a:ext uri="{FF2B5EF4-FFF2-40B4-BE49-F238E27FC236}">
                    <a16:creationId xmlns:a16="http://schemas.microsoft.com/office/drawing/2014/main" xmlns="" id="{1882E15F-7301-40E2-8030-D83CA839339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5" name="椭圆 314">
                <a:extLst>
                  <a:ext uri="{FF2B5EF4-FFF2-40B4-BE49-F238E27FC236}">
                    <a16:creationId xmlns:a16="http://schemas.microsoft.com/office/drawing/2014/main" xmlns="" id="{ABBF3BD5-1B11-4B75-8691-2145590148F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6" name="椭圆 315">
                <a:extLst>
                  <a:ext uri="{FF2B5EF4-FFF2-40B4-BE49-F238E27FC236}">
                    <a16:creationId xmlns:a16="http://schemas.microsoft.com/office/drawing/2014/main" xmlns="" id="{C07614B2-DB4F-48DF-9533-D074D9480FD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7" name="椭圆 316">
                <a:extLst>
                  <a:ext uri="{FF2B5EF4-FFF2-40B4-BE49-F238E27FC236}">
                    <a16:creationId xmlns:a16="http://schemas.microsoft.com/office/drawing/2014/main" xmlns="" id="{324765E3-9DAD-497C-9D43-C096189DF1E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8" name="椭圆 317">
                <a:extLst>
                  <a:ext uri="{FF2B5EF4-FFF2-40B4-BE49-F238E27FC236}">
                    <a16:creationId xmlns:a16="http://schemas.microsoft.com/office/drawing/2014/main" xmlns="" id="{38FA1688-22FD-4304-A69A-FB51DAB4DDD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9" name="椭圆 318">
                <a:extLst>
                  <a:ext uri="{FF2B5EF4-FFF2-40B4-BE49-F238E27FC236}">
                    <a16:creationId xmlns:a16="http://schemas.microsoft.com/office/drawing/2014/main" xmlns="" id="{28CD356A-41E9-4E68-87F1-78B3DF818262}"/>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0" name="椭圆 319">
                <a:extLst>
                  <a:ext uri="{FF2B5EF4-FFF2-40B4-BE49-F238E27FC236}">
                    <a16:creationId xmlns:a16="http://schemas.microsoft.com/office/drawing/2014/main" xmlns="" id="{F0AAFB9F-CB8F-4560-8E8A-F0D569EA749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1" name="椭圆 320">
                <a:extLst>
                  <a:ext uri="{FF2B5EF4-FFF2-40B4-BE49-F238E27FC236}">
                    <a16:creationId xmlns:a16="http://schemas.microsoft.com/office/drawing/2014/main" xmlns="" id="{79D0C1B8-305B-4F77-94DC-F8481DE82F4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2" name="椭圆 321">
                <a:extLst>
                  <a:ext uri="{FF2B5EF4-FFF2-40B4-BE49-F238E27FC236}">
                    <a16:creationId xmlns:a16="http://schemas.microsoft.com/office/drawing/2014/main" xmlns="" id="{9FBFA8FA-76AC-45E7-B173-2D5D17971DC3}"/>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3" name="椭圆 322">
                <a:extLst>
                  <a:ext uri="{FF2B5EF4-FFF2-40B4-BE49-F238E27FC236}">
                    <a16:creationId xmlns:a16="http://schemas.microsoft.com/office/drawing/2014/main" xmlns="" id="{3D129717-0BF8-4F2C-B9C8-F73503FCF9E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4" name="椭圆 323">
                <a:extLst>
                  <a:ext uri="{FF2B5EF4-FFF2-40B4-BE49-F238E27FC236}">
                    <a16:creationId xmlns:a16="http://schemas.microsoft.com/office/drawing/2014/main" xmlns="" id="{B7E2AA83-5732-415A-928D-F2DDAECEAB6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5" name="椭圆 324">
                <a:extLst>
                  <a:ext uri="{FF2B5EF4-FFF2-40B4-BE49-F238E27FC236}">
                    <a16:creationId xmlns:a16="http://schemas.microsoft.com/office/drawing/2014/main" xmlns="" id="{03230276-D2F5-4DA2-8230-1AF873B91E4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6" name="椭圆 325">
                <a:extLst>
                  <a:ext uri="{FF2B5EF4-FFF2-40B4-BE49-F238E27FC236}">
                    <a16:creationId xmlns:a16="http://schemas.microsoft.com/office/drawing/2014/main" xmlns="" id="{2452512D-04C0-4160-8AD4-CD2C36EE953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7" name="椭圆 326">
                <a:extLst>
                  <a:ext uri="{FF2B5EF4-FFF2-40B4-BE49-F238E27FC236}">
                    <a16:creationId xmlns:a16="http://schemas.microsoft.com/office/drawing/2014/main" xmlns="" id="{E8057E05-35A4-4149-91EC-A1E35FBCF58C}"/>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8" name="椭圆 327">
                <a:extLst>
                  <a:ext uri="{FF2B5EF4-FFF2-40B4-BE49-F238E27FC236}">
                    <a16:creationId xmlns:a16="http://schemas.microsoft.com/office/drawing/2014/main" xmlns="" id="{93F8BEB5-73B6-4780-B2E4-C28316B21D6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9" name="椭圆 328">
                <a:extLst>
                  <a:ext uri="{FF2B5EF4-FFF2-40B4-BE49-F238E27FC236}">
                    <a16:creationId xmlns:a16="http://schemas.microsoft.com/office/drawing/2014/main" xmlns="" id="{318EBE01-84B0-460E-85F1-1F802016CE5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0" name="椭圆 329">
                <a:extLst>
                  <a:ext uri="{FF2B5EF4-FFF2-40B4-BE49-F238E27FC236}">
                    <a16:creationId xmlns:a16="http://schemas.microsoft.com/office/drawing/2014/main" xmlns="" id="{030B0CBC-38A7-41C1-92EE-F3CBA4C88F02}"/>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1" name="椭圆 330">
                <a:extLst>
                  <a:ext uri="{FF2B5EF4-FFF2-40B4-BE49-F238E27FC236}">
                    <a16:creationId xmlns:a16="http://schemas.microsoft.com/office/drawing/2014/main" xmlns="" id="{369974BF-0CA3-4463-A923-1336AF20D9B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97" name="组合 96">
            <a:extLst>
              <a:ext uri="{FF2B5EF4-FFF2-40B4-BE49-F238E27FC236}">
                <a16:creationId xmlns:a16="http://schemas.microsoft.com/office/drawing/2014/main" xmlns="" id="{219CF9EC-EEDE-4B9B-B31D-4892F8EC96F4}"/>
              </a:ext>
            </a:extLst>
          </p:cNvPr>
          <p:cNvGrpSpPr/>
          <p:nvPr/>
        </p:nvGrpSpPr>
        <p:grpSpPr>
          <a:xfrm>
            <a:off x="509286" y="335666"/>
            <a:ext cx="3264060" cy="3264060"/>
            <a:chOff x="509286" y="335666"/>
            <a:chExt cx="3264060" cy="3264060"/>
          </a:xfrm>
          <a:solidFill>
            <a:srgbClr val="FB8803"/>
          </a:solidFill>
        </p:grpSpPr>
        <p:sp>
          <p:nvSpPr>
            <p:cNvPr id="78" name="任意多边形: 形状 77">
              <a:extLst>
                <a:ext uri="{FF2B5EF4-FFF2-40B4-BE49-F238E27FC236}">
                  <a16:creationId xmlns:a16="http://schemas.microsoft.com/office/drawing/2014/main" xmlns="" id="{0BF2923D-4C53-46B1-8795-672304A911FB}"/>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5" name="任意多边形: 形状 74">
              <a:extLst>
                <a:ext uri="{FF2B5EF4-FFF2-40B4-BE49-F238E27FC236}">
                  <a16:creationId xmlns:a16="http://schemas.microsoft.com/office/drawing/2014/main" xmlns="" id="{663186BD-D552-40BC-A5FE-9F96D40E5678}"/>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2" name="任意多边形: 形状 71">
              <a:extLst>
                <a:ext uri="{FF2B5EF4-FFF2-40B4-BE49-F238E27FC236}">
                  <a16:creationId xmlns:a16="http://schemas.microsoft.com/office/drawing/2014/main" xmlns="" id="{8B7972E4-B90C-4206-AAFC-C4761C1DF975}"/>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9" name="任意多边形: 形状 68">
              <a:extLst>
                <a:ext uri="{FF2B5EF4-FFF2-40B4-BE49-F238E27FC236}">
                  <a16:creationId xmlns:a16="http://schemas.microsoft.com/office/drawing/2014/main" xmlns="" id="{5C1786BE-1EE6-4D04-B558-7F68EE98434D}"/>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6" name="任意多边形: 形状 65">
              <a:extLst>
                <a:ext uri="{FF2B5EF4-FFF2-40B4-BE49-F238E27FC236}">
                  <a16:creationId xmlns:a16="http://schemas.microsoft.com/office/drawing/2014/main" xmlns="" id="{2D576266-9CC0-4C36-AE93-8CE0DC5AB0BA}"/>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3" name="任意多边形: 形状 62">
              <a:extLst>
                <a:ext uri="{FF2B5EF4-FFF2-40B4-BE49-F238E27FC236}">
                  <a16:creationId xmlns:a16="http://schemas.microsoft.com/office/drawing/2014/main" xmlns="" id="{1CEFE29C-1B7C-462C-976B-D83713F4DD1C}"/>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0" name="任意多边形: 形状 59">
              <a:extLst>
                <a:ext uri="{FF2B5EF4-FFF2-40B4-BE49-F238E27FC236}">
                  <a16:creationId xmlns:a16="http://schemas.microsoft.com/office/drawing/2014/main" xmlns="" id="{4BD1AAD6-6E6B-4BF8-909F-97BEDFD0B669}"/>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7" name="任意多边形: 形状 56">
              <a:extLst>
                <a:ext uri="{FF2B5EF4-FFF2-40B4-BE49-F238E27FC236}">
                  <a16:creationId xmlns:a16="http://schemas.microsoft.com/office/drawing/2014/main" xmlns="" id="{6FB1C254-DA6D-44D5-B158-ECE62C9C1FB0}"/>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4" name="任意多边形: 形状 53">
              <a:extLst>
                <a:ext uri="{FF2B5EF4-FFF2-40B4-BE49-F238E27FC236}">
                  <a16:creationId xmlns:a16="http://schemas.microsoft.com/office/drawing/2014/main" xmlns="" id="{496230C2-6F96-4644-80FA-BFE905DD8564}"/>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1" name="任意多边形: 形状 50">
              <a:extLst>
                <a:ext uri="{FF2B5EF4-FFF2-40B4-BE49-F238E27FC236}">
                  <a16:creationId xmlns:a16="http://schemas.microsoft.com/office/drawing/2014/main" xmlns="" id="{196BE068-C650-421E-8B97-CC9ED9E6796A}"/>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8" name="任意多边形: 形状 47">
              <a:extLst>
                <a:ext uri="{FF2B5EF4-FFF2-40B4-BE49-F238E27FC236}">
                  <a16:creationId xmlns:a16="http://schemas.microsoft.com/office/drawing/2014/main" xmlns="" id="{4EF7FE02-974B-46D2-AFC8-4F827ED985D0}"/>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5" name="任意多边形: 形状 44">
              <a:extLst>
                <a:ext uri="{FF2B5EF4-FFF2-40B4-BE49-F238E27FC236}">
                  <a16:creationId xmlns:a16="http://schemas.microsoft.com/office/drawing/2014/main" xmlns="" id="{D08495C4-27CC-4F74-8C09-1C0DBC11165B}"/>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2" name="任意多边形: 形状 41">
              <a:extLst>
                <a:ext uri="{FF2B5EF4-FFF2-40B4-BE49-F238E27FC236}">
                  <a16:creationId xmlns:a16="http://schemas.microsoft.com/office/drawing/2014/main" xmlns="" id="{3C01DA5C-91AA-47F8-BEEE-E311B45716EC}"/>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9" name="任意多边形: 形状 38">
              <a:extLst>
                <a:ext uri="{FF2B5EF4-FFF2-40B4-BE49-F238E27FC236}">
                  <a16:creationId xmlns:a16="http://schemas.microsoft.com/office/drawing/2014/main" xmlns="" id="{FEE04A25-E5E5-45C1-ACB7-5A0BEDD66148}"/>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6" name="任意多边形: 形状 35">
              <a:extLst>
                <a:ext uri="{FF2B5EF4-FFF2-40B4-BE49-F238E27FC236}">
                  <a16:creationId xmlns:a16="http://schemas.microsoft.com/office/drawing/2014/main" xmlns="" id="{301A56C8-9FED-46FE-A743-FC7FDE288184}"/>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3" name="任意多边形: 形状 32">
              <a:extLst>
                <a:ext uri="{FF2B5EF4-FFF2-40B4-BE49-F238E27FC236}">
                  <a16:creationId xmlns:a16="http://schemas.microsoft.com/office/drawing/2014/main" xmlns="" id="{9B824BEA-4E1F-47C1-A649-B1D669FE00EE}"/>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0" name="任意多边形: 形状 29">
              <a:extLst>
                <a:ext uri="{FF2B5EF4-FFF2-40B4-BE49-F238E27FC236}">
                  <a16:creationId xmlns:a16="http://schemas.microsoft.com/office/drawing/2014/main" xmlns="" id="{222EA9A2-2874-48A9-9DCD-31E634A9A639}"/>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7" name="任意多边形: 形状 26">
              <a:extLst>
                <a:ext uri="{FF2B5EF4-FFF2-40B4-BE49-F238E27FC236}">
                  <a16:creationId xmlns:a16="http://schemas.microsoft.com/office/drawing/2014/main" xmlns="" id="{0848848C-66CF-4DB9-A086-858F0E45A37A}"/>
                </a:ext>
              </a:extLst>
            </p:cNvPr>
            <p:cNvSpPr/>
            <p:nvPr/>
          </p:nvSpPr>
          <p:spPr>
            <a:xfrm>
              <a:off x="509286" y="3207552"/>
              <a:ext cx="2963119" cy="91233"/>
            </a:xfrm>
            <a:custGeom>
              <a:avLst/>
              <a:gdLst>
                <a:gd name="connsiteX0" fmla="*/ 0 w 2963119"/>
                <a:gd name="connsiteY0" fmla="*/ 0 h 91233"/>
                <a:gd name="connsiteX1" fmla="*/ 2871886 w 2963119"/>
                <a:gd name="connsiteY1" fmla="*/ 0 h 91233"/>
                <a:gd name="connsiteX2" fmla="*/ 2963119 w 2963119"/>
                <a:gd name="connsiteY2" fmla="*/ 91233 h 91233"/>
                <a:gd name="connsiteX3" fmla="*/ 0 w 2963119"/>
                <a:gd name="connsiteY3" fmla="*/ 91233 h 91233"/>
                <a:gd name="connsiteX4" fmla="*/ 0 w 2963119"/>
                <a:gd name="connsiteY4" fmla="*/ 0 h 91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119" h="91233">
                  <a:moveTo>
                    <a:pt x="0" y="0"/>
                  </a:moveTo>
                  <a:lnTo>
                    <a:pt x="2871886" y="0"/>
                  </a:lnTo>
                  <a:lnTo>
                    <a:pt x="2963119" y="91233"/>
                  </a:lnTo>
                  <a:lnTo>
                    <a:pt x="0" y="9123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4" name="任意多边形: 形状 23">
              <a:extLst>
                <a:ext uri="{FF2B5EF4-FFF2-40B4-BE49-F238E27FC236}">
                  <a16:creationId xmlns:a16="http://schemas.microsoft.com/office/drawing/2014/main" xmlns="" id="{011FEDF4-005B-4D7E-AA2D-62372310BE23}"/>
                </a:ext>
              </a:extLst>
            </p:cNvPr>
            <p:cNvSpPr/>
            <p:nvPr/>
          </p:nvSpPr>
          <p:spPr>
            <a:xfrm>
              <a:off x="509286" y="3368233"/>
              <a:ext cx="3264060" cy="231493"/>
            </a:xfrm>
            <a:custGeom>
              <a:avLst/>
              <a:gdLst>
                <a:gd name="connsiteX0" fmla="*/ 0 w 3264060"/>
                <a:gd name="connsiteY0" fmla="*/ 0 h 231493"/>
                <a:gd name="connsiteX1" fmla="*/ 3032567 w 3264060"/>
                <a:gd name="connsiteY1" fmla="*/ 0 h 231493"/>
                <a:gd name="connsiteX2" fmla="*/ 3264060 w 3264060"/>
                <a:gd name="connsiteY2" fmla="*/ 231493 h 231493"/>
                <a:gd name="connsiteX3" fmla="*/ 0 w 3264060"/>
                <a:gd name="connsiteY3" fmla="*/ 231493 h 231493"/>
                <a:gd name="connsiteX4" fmla="*/ 0 w 3264060"/>
                <a:gd name="connsiteY4" fmla="*/ 0 h 2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060" h="231493">
                  <a:moveTo>
                    <a:pt x="0" y="0"/>
                  </a:moveTo>
                  <a:lnTo>
                    <a:pt x="3032567" y="0"/>
                  </a:lnTo>
                  <a:lnTo>
                    <a:pt x="3264060" y="231493"/>
                  </a:lnTo>
                  <a:lnTo>
                    <a:pt x="0" y="23149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sp>
        <p:nvSpPr>
          <p:cNvPr id="98" name="对话气泡: 矩形 97">
            <a:extLst>
              <a:ext uri="{FF2B5EF4-FFF2-40B4-BE49-F238E27FC236}">
                <a16:creationId xmlns:a16="http://schemas.microsoft.com/office/drawing/2014/main" xmlns="" id="{967B959D-57E5-433E-865B-61C5001B34FA}"/>
              </a:ext>
            </a:extLst>
          </p:cNvPr>
          <p:cNvSpPr/>
          <p:nvPr/>
        </p:nvSpPr>
        <p:spPr>
          <a:xfrm>
            <a:off x="939800" y="995680"/>
            <a:ext cx="10312400" cy="4754880"/>
          </a:xfrm>
          <a:prstGeom prst="wedgeRectCallout">
            <a:avLst>
              <a:gd name="adj1" fmla="val -56695"/>
              <a:gd name="adj2" fmla="val -23611"/>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对话气泡: 矩形 98">
            <a:extLst>
              <a:ext uri="{FF2B5EF4-FFF2-40B4-BE49-F238E27FC236}">
                <a16:creationId xmlns:a16="http://schemas.microsoft.com/office/drawing/2014/main" xmlns="" id="{6B918764-968C-43F0-9160-400B280E0AE7}"/>
              </a:ext>
            </a:extLst>
          </p:cNvPr>
          <p:cNvSpPr/>
          <p:nvPr/>
        </p:nvSpPr>
        <p:spPr>
          <a:xfrm>
            <a:off x="808372" y="862691"/>
            <a:ext cx="10312400" cy="4754880"/>
          </a:xfrm>
          <a:prstGeom prst="wedgeRectCallout">
            <a:avLst>
              <a:gd name="adj1" fmla="val -56695"/>
              <a:gd name="adj2" fmla="val -2361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01" name="直接连接符 100">
            <a:extLst>
              <a:ext uri="{FF2B5EF4-FFF2-40B4-BE49-F238E27FC236}">
                <a16:creationId xmlns:a16="http://schemas.microsoft.com/office/drawing/2014/main" xmlns="" id="{0EC9E411-F2A8-4F55-9C2C-4101BE69D48E}"/>
              </a:ext>
            </a:extLst>
          </p:cNvPr>
          <p:cNvCxnSpPr/>
          <p:nvPr/>
        </p:nvCxnSpPr>
        <p:spPr>
          <a:xfrm>
            <a:off x="11120772" y="5617571"/>
            <a:ext cx="131428" cy="1329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2" name="立方体 331">
            <a:extLst>
              <a:ext uri="{FF2B5EF4-FFF2-40B4-BE49-F238E27FC236}">
                <a16:creationId xmlns:a16="http://schemas.microsoft.com/office/drawing/2014/main" xmlns="" id="{C8C42863-B261-44D1-9575-6CF919A15CAE}"/>
              </a:ext>
            </a:extLst>
          </p:cNvPr>
          <p:cNvSpPr/>
          <p:nvPr/>
        </p:nvSpPr>
        <p:spPr>
          <a:xfrm>
            <a:off x="8872574" y="682226"/>
            <a:ext cx="1658728" cy="436434"/>
          </a:xfrm>
          <a:prstGeom prst="cube">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6" name="圆柱体 795">
            <a:extLst>
              <a:ext uri="{FF2B5EF4-FFF2-40B4-BE49-F238E27FC236}">
                <a16:creationId xmlns:a16="http://schemas.microsoft.com/office/drawing/2014/main" xmlns="" id="{45968D27-8AC2-436B-8DED-30C0BC1BE39D}"/>
              </a:ext>
            </a:extLst>
          </p:cNvPr>
          <p:cNvSpPr/>
          <p:nvPr/>
        </p:nvSpPr>
        <p:spPr>
          <a:xfrm rot="5400000">
            <a:off x="2778770" y="4787943"/>
            <a:ext cx="521377" cy="1791985"/>
          </a:xfrm>
          <a:prstGeom prst="can">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7" name="矩形 796">
            <a:extLst>
              <a:ext uri="{FF2B5EF4-FFF2-40B4-BE49-F238E27FC236}">
                <a16:creationId xmlns:a16="http://schemas.microsoft.com/office/drawing/2014/main" xmlns="" id="{3B62486A-8E99-43C4-9CE1-9F8DE608E2BA}"/>
              </a:ext>
            </a:extLst>
          </p:cNvPr>
          <p:cNvSpPr/>
          <p:nvPr/>
        </p:nvSpPr>
        <p:spPr>
          <a:xfrm rot="8100000">
            <a:off x="366878" y="4455034"/>
            <a:ext cx="112907" cy="112907"/>
          </a:xfrm>
          <a:prstGeom prst="rect">
            <a:avLst/>
          </a:prstGeom>
          <a:solidFill>
            <a:srgbClr val="FB880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8" name="矩形 797">
            <a:extLst>
              <a:ext uri="{FF2B5EF4-FFF2-40B4-BE49-F238E27FC236}">
                <a16:creationId xmlns:a16="http://schemas.microsoft.com/office/drawing/2014/main" xmlns="" id="{E399F51E-C25E-4FCF-8E0A-BBB1B1EA7534}"/>
              </a:ext>
            </a:extLst>
          </p:cNvPr>
          <p:cNvSpPr/>
          <p:nvPr/>
        </p:nvSpPr>
        <p:spPr>
          <a:xfrm rot="8100000">
            <a:off x="5966185" y="6273249"/>
            <a:ext cx="112907" cy="11290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9" name="矩形 798">
            <a:extLst>
              <a:ext uri="{FF2B5EF4-FFF2-40B4-BE49-F238E27FC236}">
                <a16:creationId xmlns:a16="http://schemas.microsoft.com/office/drawing/2014/main" xmlns="" id="{FAC49821-9851-44BD-8ABC-161DF79DA6F7}"/>
              </a:ext>
            </a:extLst>
          </p:cNvPr>
          <p:cNvSpPr/>
          <p:nvPr/>
        </p:nvSpPr>
        <p:spPr>
          <a:xfrm rot="8100000">
            <a:off x="10807674" y="322612"/>
            <a:ext cx="112907" cy="112907"/>
          </a:xfrm>
          <a:prstGeom prst="rect">
            <a:avLst/>
          </a:prstGeom>
          <a:noFill/>
          <a:ln w="28575">
            <a:solidFill>
              <a:srgbClr val="F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1" name="等腰三角形 820">
            <a:extLst>
              <a:ext uri="{FF2B5EF4-FFF2-40B4-BE49-F238E27FC236}">
                <a16:creationId xmlns:a16="http://schemas.microsoft.com/office/drawing/2014/main" xmlns="" id="{B4D97F9E-C911-4ED1-9DBD-2C3F4C114428}"/>
              </a:ext>
            </a:extLst>
          </p:cNvPr>
          <p:cNvSpPr/>
          <p:nvPr/>
        </p:nvSpPr>
        <p:spPr>
          <a:xfrm rot="2681942">
            <a:off x="529049" y="6111465"/>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2" name="等腰三角形 821">
            <a:extLst>
              <a:ext uri="{FF2B5EF4-FFF2-40B4-BE49-F238E27FC236}">
                <a16:creationId xmlns:a16="http://schemas.microsoft.com/office/drawing/2014/main" xmlns="" id="{E9C08FB6-427E-401E-908F-ABD059D896E6}"/>
              </a:ext>
            </a:extLst>
          </p:cNvPr>
          <p:cNvSpPr/>
          <p:nvPr/>
        </p:nvSpPr>
        <p:spPr>
          <a:xfrm rot="20242383">
            <a:off x="11481071" y="1922240"/>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7" name="文本框 526">
            <a:extLst>
              <a:ext uri="{FF2B5EF4-FFF2-40B4-BE49-F238E27FC236}">
                <a16:creationId xmlns:a16="http://schemas.microsoft.com/office/drawing/2014/main" xmlns="" id="{6C1F380C-8148-4F8C-5F7C-AA4CD5DD5DBF}"/>
              </a:ext>
            </a:extLst>
          </p:cNvPr>
          <p:cNvSpPr txBox="1"/>
          <p:nvPr/>
        </p:nvSpPr>
        <p:spPr>
          <a:xfrm>
            <a:off x="1845294" y="3959634"/>
            <a:ext cx="7918160" cy="491225"/>
          </a:xfrm>
          <a:prstGeom prst="rect">
            <a:avLst/>
          </a:prstGeom>
          <a:noFill/>
        </p:spPr>
        <p:txBody>
          <a:bodyPr wrap="square" rtlCol="0">
            <a:spAutoFit/>
          </a:bodyPr>
          <a:lstStyle/>
          <a:p>
            <a:pPr algn="ctr">
              <a:lnSpc>
                <a:spcPct val="200000"/>
              </a:lnSpc>
            </a:pPr>
            <a:r>
              <a:rPr lang="en-US" altLang="zh-CN" sz="700" dirty="0">
                <a:cs typeface="+mn-ea"/>
                <a:sym typeface="+mn-lt"/>
              </a:rPr>
              <a:t>red memphis simple work summary report general ppt template. red memphis simple work summary report general ppt template. red memphis simple work summary report general ppt template. red memphis simple work summary report general ppt template. red memphis simple work summary report general ppt template.</a:t>
            </a:r>
            <a:endParaRPr lang="zh-CN" altLang="en-US" sz="700" dirty="0">
              <a:cs typeface="+mn-ea"/>
              <a:sym typeface="+mn-lt"/>
            </a:endParaRPr>
          </a:p>
        </p:txBody>
      </p:sp>
      <p:sp>
        <p:nvSpPr>
          <p:cNvPr id="2" name="文本框 1">
            <a:extLst>
              <a:ext uri="{FF2B5EF4-FFF2-40B4-BE49-F238E27FC236}">
                <a16:creationId xmlns:a16="http://schemas.microsoft.com/office/drawing/2014/main" xmlns="" id="{CBA22C8B-DB29-906B-D3E4-763D82684AA2}"/>
              </a:ext>
            </a:extLst>
          </p:cNvPr>
          <p:cNvSpPr txBox="1"/>
          <p:nvPr/>
        </p:nvSpPr>
        <p:spPr>
          <a:xfrm>
            <a:off x="4007588" y="2940540"/>
            <a:ext cx="3819644" cy="769441"/>
          </a:xfrm>
          <a:prstGeom prst="rect">
            <a:avLst/>
          </a:prstGeom>
          <a:noFill/>
        </p:spPr>
        <p:txBody>
          <a:bodyPr wrap="square" rtlCol="0">
            <a:spAutoFit/>
          </a:bodyPr>
          <a:lstStyle/>
          <a:p>
            <a:pPr algn="dist"/>
            <a:r>
              <a:rPr lang="zh-CN" altLang="en-US" sz="4400" b="1" dirty="0">
                <a:cs typeface="+mn-ea"/>
                <a:sym typeface="+mn-lt"/>
              </a:rPr>
              <a:t>消防基本知识</a:t>
            </a:r>
          </a:p>
        </p:txBody>
      </p:sp>
      <p:sp>
        <p:nvSpPr>
          <p:cNvPr id="4" name="椭圆 3">
            <a:extLst>
              <a:ext uri="{FF2B5EF4-FFF2-40B4-BE49-F238E27FC236}">
                <a16:creationId xmlns:a16="http://schemas.microsoft.com/office/drawing/2014/main" xmlns="" id="{E049613E-8EEC-CA30-9AAD-A9839BF4AFD6}"/>
              </a:ext>
            </a:extLst>
          </p:cNvPr>
          <p:cNvSpPr/>
          <p:nvPr/>
        </p:nvSpPr>
        <p:spPr>
          <a:xfrm>
            <a:off x="5528853" y="1727542"/>
            <a:ext cx="931749" cy="889985"/>
          </a:xfrm>
          <a:prstGeom prst="ellipse">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525" name="文本框 524">
            <a:extLst>
              <a:ext uri="{FF2B5EF4-FFF2-40B4-BE49-F238E27FC236}">
                <a16:creationId xmlns:a16="http://schemas.microsoft.com/office/drawing/2014/main" xmlns="" id="{CBD49061-EDCB-99F7-0FBA-B5E229FADB7B}"/>
              </a:ext>
            </a:extLst>
          </p:cNvPr>
          <p:cNvSpPr txBox="1"/>
          <p:nvPr/>
        </p:nvSpPr>
        <p:spPr>
          <a:xfrm>
            <a:off x="5712287" y="1961717"/>
            <a:ext cx="493893" cy="400110"/>
          </a:xfrm>
          <a:prstGeom prst="rect">
            <a:avLst/>
          </a:prstGeom>
          <a:noFill/>
        </p:spPr>
        <p:txBody>
          <a:bodyPr wrap="square" rtlCol="0">
            <a:spAutoFit/>
          </a:bodyPr>
          <a:lstStyle/>
          <a:p>
            <a:pPr algn="dist"/>
            <a:r>
              <a:rPr lang="en-US" altLang="zh-CN" sz="2000" b="1" dirty="0">
                <a:solidFill>
                  <a:schemeClr val="bg1"/>
                </a:solidFill>
                <a:cs typeface="+mn-ea"/>
                <a:sym typeface="+mn-lt"/>
              </a:rPr>
              <a:t>01</a:t>
            </a:r>
            <a:endParaRPr lang="zh-CN" altLang="en-US" sz="2000" b="1" dirty="0">
              <a:solidFill>
                <a:schemeClr val="bg1"/>
              </a:solidFill>
              <a:cs typeface="+mn-ea"/>
              <a:sym typeface="+mn-lt"/>
            </a:endParaRPr>
          </a:p>
        </p:txBody>
      </p:sp>
    </p:spTree>
    <p:extLst>
      <p:ext uri="{BB962C8B-B14F-4D97-AF65-F5344CB8AC3E}">
        <p14:creationId xmlns:p14="http://schemas.microsoft.com/office/powerpoint/2010/main" val="966016323"/>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23"/>
                                        </p:tgtEl>
                                        <p:attrNameLst>
                                          <p:attrName>style.visibility</p:attrName>
                                        </p:attrNameLst>
                                      </p:cBhvr>
                                      <p:to>
                                        <p:strVal val="visible"/>
                                      </p:to>
                                    </p:set>
                                    <p:anim calcmode="lin" valueType="num">
                                      <p:cBhvr>
                                        <p:cTn id="7" dur="500" fill="hold"/>
                                        <p:tgtEl>
                                          <p:spTgt spid="823"/>
                                        </p:tgtEl>
                                        <p:attrNameLst>
                                          <p:attrName>ppt_w</p:attrName>
                                        </p:attrNameLst>
                                      </p:cBhvr>
                                      <p:tavLst>
                                        <p:tav tm="0">
                                          <p:val>
                                            <p:fltVal val="0"/>
                                          </p:val>
                                        </p:tav>
                                        <p:tav tm="100000">
                                          <p:val>
                                            <p:strVal val="#ppt_w"/>
                                          </p:val>
                                        </p:tav>
                                      </p:tavLst>
                                    </p:anim>
                                    <p:anim calcmode="lin" valueType="num">
                                      <p:cBhvr>
                                        <p:cTn id="8" dur="500" fill="hold"/>
                                        <p:tgtEl>
                                          <p:spTgt spid="823"/>
                                        </p:tgtEl>
                                        <p:attrNameLst>
                                          <p:attrName>ppt_h</p:attrName>
                                        </p:attrNameLst>
                                      </p:cBhvr>
                                      <p:tavLst>
                                        <p:tav tm="0">
                                          <p:val>
                                            <p:fltVal val="0"/>
                                          </p:val>
                                        </p:tav>
                                        <p:tav tm="100000">
                                          <p:val>
                                            <p:strVal val="#ppt_h"/>
                                          </p:val>
                                        </p:tav>
                                      </p:tavLst>
                                    </p:anim>
                                    <p:animEffect transition="in" filter="fade">
                                      <p:cBhvr>
                                        <p:cTn id="9" dur="500"/>
                                        <p:tgtEl>
                                          <p:spTgt spid="823"/>
                                        </p:tgtEl>
                                      </p:cBhvr>
                                    </p:animEffect>
                                  </p:childTnLst>
                                </p:cTn>
                              </p:par>
                              <p:par>
                                <p:cTn id="10" presetID="53" presetClass="entr" presetSubtype="16" fill="hold" nodeType="withEffect">
                                  <p:stCondLst>
                                    <p:cond delay="0"/>
                                  </p:stCondLst>
                                  <p:childTnLst>
                                    <p:set>
                                      <p:cBhvr>
                                        <p:cTn id="11" dur="1" fill="hold">
                                          <p:stCondLst>
                                            <p:cond delay="0"/>
                                          </p:stCondLst>
                                        </p:cTn>
                                        <p:tgtEl>
                                          <p:spTgt spid="800"/>
                                        </p:tgtEl>
                                        <p:attrNameLst>
                                          <p:attrName>style.visibility</p:attrName>
                                        </p:attrNameLst>
                                      </p:cBhvr>
                                      <p:to>
                                        <p:strVal val="visible"/>
                                      </p:to>
                                    </p:set>
                                    <p:anim calcmode="lin" valueType="num">
                                      <p:cBhvr>
                                        <p:cTn id="12" dur="500" fill="hold"/>
                                        <p:tgtEl>
                                          <p:spTgt spid="800"/>
                                        </p:tgtEl>
                                        <p:attrNameLst>
                                          <p:attrName>ppt_w</p:attrName>
                                        </p:attrNameLst>
                                      </p:cBhvr>
                                      <p:tavLst>
                                        <p:tav tm="0">
                                          <p:val>
                                            <p:fltVal val="0"/>
                                          </p:val>
                                        </p:tav>
                                        <p:tav tm="100000">
                                          <p:val>
                                            <p:strVal val="#ppt_w"/>
                                          </p:val>
                                        </p:tav>
                                      </p:tavLst>
                                    </p:anim>
                                    <p:anim calcmode="lin" valueType="num">
                                      <p:cBhvr>
                                        <p:cTn id="13" dur="500" fill="hold"/>
                                        <p:tgtEl>
                                          <p:spTgt spid="800"/>
                                        </p:tgtEl>
                                        <p:attrNameLst>
                                          <p:attrName>ppt_h</p:attrName>
                                        </p:attrNameLst>
                                      </p:cBhvr>
                                      <p:tavLst>
                                        <p:tav tm="0">
                                          <p:val>
                                            <p:fltVal val="0"/>
                                          </p:val>
                                        </p:tav>
                                        <p:tav tm="100000">
                                          <p:val>
                                            <p:strVal val="#ppt_h"/>
                                          </p:val>
                                        </p:tav>
                                      </p:tavLst>
                                    </p:anim>
                                    <p:animEffect transition="in" filter="fade">
                                      <p:cBhvr>
                                        <p:cTn id="14" dur="500"/>
                                        <p:tgtEl>
                                          <p:spTgt spid="800"/>
                                        </p:tgtEl>
                                      </p:cBhvr>
                                    </p:animEffect>
                                  </p:childTnLst>
                                </p:cTn>
                              </p:par>
                              <p:par>
                                <p:cTn id="15" presetID="53" presetClass="entr" presetSubtype="16" fill="hold" nodeType="withEffect">
                                  <p:stCondLst>
                                    <p:cond delay="0"/>
                                  </p:stCondLst>
                                  <p:childTnLst>
                                    <p:set>
                                      <p:cBhvr>
                                        <p:cTn id="16" dur="1" fill="hold">
                                          <p:stCondLst>
                                            <p:cond delay="0"/>
                                          </p:stCondLst>
                                        </p:cTn>
                                        <p:tgtEl>
                                          <p:spTgt spid="565"/>
                                        </p:tgtEl>
                                        <p:attrNameLst>
                                          <p:attrName>style.visibility</p:attrName>
                                        </p:attrNameLst>
                                      </p:cBhvr>
                                      <p:to>
                                        <p:strVal val="visible"/>
                                      </p:to>
                                    </p:set>
                                    <p:anim calcmode="lin" valueType="num">
                                      <p:cBhvr>
                                        <p:cTn id="17" dur="500" fill="hold"/>
                                        <p:tgtEl>
                                          <p:spTgt spid="565"/>
                                        </p:tgtEl>
                                        <p:attrNameLst>
                                          <p:attrName>ppt_w</p:attrName>
                                        </p:attrNameLst>
                                      </p:cBhvr>
                                      <p:tavLst>
                                        <p:tav tm="0">
                                          <p:val>
                                            <p:fltVal val="0"/>
                                          </p:val>
                                        </p:tav>
                                        <p:tav tm="100000">
                                          <p:val>
                                            <p:strVal val="#ppt_w"/>
                                          </p:val>
                                        </p:tav>
                                      </p:tavLst>
                                    </p:anim>
                                    <p:anim calcmode="lin" valueType="num">
                                      <p:cBhvr>
                                        <p:cTn id="18" dur="500" fill="hold"/>
                                        <p:tgtEl>
                                          <p:spTgt spid="565"/>
                                        </p:tgtEl>
                                        <p:attrNameLst>
                                          <p:attrName>ppt_h</p:attrName>
                                        </p:attrNameLst>
                                      </p:cBhvr>
                                      <p:tavLst>
                                        <p:tav tm="0">
                                          <p:val>
                                            <p:fltVal val="0"/>
                                          </p:val>
                                        </p:tav>
                                        <p:tav tm="100000">
                                          <p:val>
                                            <p:strVal val="#ppt_h"/>
                                          </p:val>
                                        </p:tav>
                                      </p:tavLst>
                                    </p:anim>
                                    <p:animEffect transition="in" filter="fade">
                                      <p:cBhvr>
                                        <p:cTn id="19" dur="500"/>
                                        <p:tgtEl>
                                          <p:spTgt spid="565"/>
                                        </p:tgtEl>
                                      </p:cBhvr>
                                    </p:animEffect>
                                  </p:childTnLst>
                                </p:cTn>
                              </p:par>
                              <p:par>
                                <p:cTn id="20" presetID="53" presetClass="entr" presetSubtype="16" fill="hold" nodeType="withEffect">
                                  <p:stCondLst>
                                    <p:cond delay="0"/>
                                  </p:stCondLst>
                                  <p:childTnLst>
                                    <p:set>
                                      <p:cBhvr>
                                        <p:cTn id="21" dur="1" fill="hold">
                                          <p:stCondLst>
                                            <p:cond delay="0"/>
                                          </p:stCondLst>
                                        </p:cTn>
                                        <p:tgtEl>
                                          <p:spTgt spid="564"/>
                                        </p:tgtEl>
                                        <p:attrNameLst>
                                          <p:attrName>style.visibility</p:attrName>
                                        </p:attrNameLst>
                                      </p:cBhvr>
                                      <p:to>
                                        <p:strVal val="visible"/>
                                      </p:to>
                                    </p:set>
                                    <p:anim calcmode="lin" valueType="num">
                                      <p:cBhvr>
                                        <p:cTn id="22" dur="500" fill="hold"/>
                                        <p:tgtEl>
                                          <p:spTgt spid="564"/>
                                        </p:tgtEl>
                                        <p:attrNameLst>
                                          <p:attrName>ppt_w</p:attrName>
                                        </p:attrNameLst>
                                      </p:cBhvr>
                                      <p:tavLst>
                                        <p:tav tm="0">
                                          <p:val>
                                            <p:fltVal val="0"/>
                                          </p:val>
                                        </p:tav>
                                        <p:tav tm="100000">
                                          <p:val>
                                            <p:strVal val="#ppt_w"/>
                                          </p:val>
                                        </p:tav>
                                      </p:tavLst>
                                    </p:anim>
                                    <p:anim calcmode="lin" valueType="num">
                                      <p:cBhvr>
                                        <p:cTn id="23" dur="500" fill="hold"/>
                                        <p:tgtEl>
                                          <p:spTgt spid="564"/>
                                        </p:tgtEl>
                                        <p:attrNameLst>
                                          <p:attrName>ppt_h</p:attrName>
                                        </p:attrNameLst>
                                      </p:cBhvr>
                                      <p:tavLst>
                                        <p:tav tm="0">
                                          <p:val>
                                            <p:fltVal val="0"/>
                                          </p:val>
                                        </p:tav>
                                        <p:tav tm="100000">
                                          <p:val>
                                            <p:strVal val="#ppt_h"/>
                                          </p:val>
                                        </p:tav>
                                      </p:tavLst>
                                    </p:anim>
                                    <p:animEffect transition="in" filter="fade">
                                      <p:cBhvr>
                                        <p:cTn id="24" dur="500"/>
                                        <p:tgtEl>
                                          <p:spTgt spid="564"/>
                                        </p:tgtEl>
                                      </p:cBhvr>
                                    </p:animEffect>
                                  </p:childTnLst>
                                </p:cTn>
                              </p:par>
                              <p:par>
                                <p:cTn id="25" presetID="53" presetClass="entr" presetSubtype="16"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fltVal val="0"/>
                                          </p:val>
                                        </p:tav>
                                        <p:tav tm="100000">
                                          <p:val>
                                            <p:strVal val="#ppt_w"/>
                                          </p:val>
                                        </p:tav>
                                      </p:tavLst>
                                    </p:anim>
                                    <p:anim calcmode="lin" valueType="num">
                                      <p:cBhvr>
                                        <p:cTn id="28" dur="500" fill="hold"/>
                                        <p:tgtEl>
                                          <p:spTgt spid="97"/>
                                        </p:tgtEl>
                                        <p:attrNameLst>
                                          <p:attrName>ppt_h</p:attrName>
                                        </p:attrNameLst>
                                      </p:cBhvr>
                                      <p:tavLst>
                                        <p:tav tm="0">
                                          <p:val>
                                            <p:fltVal val="0"/>
                                          </p:val>
                                        </p:tav>
                                        <p:tav tm="100000">
                                          <p:val>
                                            <p:strVal val="#ppt_h"/>
                                          </p:val>
                                        </p:tav>
                                      </p:tavLst>
                                    </p:anim>
                                    <p:animEffect transition="in" filter="fade">
                                      <p:cBhvr>
                                        <p:cTn id="29" dur="500"/>
                                        <p:tgtEl>
                                          <p:spTgt spid="9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500" fill="hold"/>
                                        <p:tgtEl>
                                          <p:spTgt spid="98"/>
                                        </p:tgtEl>
                                        <p:attrNameLst>
                                          <p:attrName>ppt_w</p:attrName>
                                        </p:attrNameLst>
                                      </p:cBhvr>
                                      <p:tavLst>
                                        <p:tav tm="0">
                                          <p:val>
                                            <p:fltVal val="0"/>
                                          </p:val>
                                        </p:tav>
                                        <p:tav tm="100000">
                                          <p:val>
                                            <p:strVal val="#ppt_w"/>
                                          </p:val>
                                        </p:tav>
                                      </p:tavLst>
                                    </p:anim>
                                    <p:anim calcmode="lin" valueType="num">
                                      <p:cBhvr>
                                        <p:cTn id="33" dur="500" fill="hold"/>
                                        <p:tgtEl>
                                          <p:spTgt spid="98"/>
                                        </p:tgtEl>
                                        <p:attrNameLst>
                                          <p:attrName>ppt_h</p:attrName>
                                        </p:attrNameLst>
                                      </p:cBhvr>
                                      <p:tavLst>
                                        <p:tav tm="0">
                                          <p:val>
                                            <p:fltVal val="0"/>
                                          </p:val>
                                        </p:tav>
                                        <p:tav tm="100000">
                                          <p:val>
                                            <p:strVal val="#ppt_h"/>
                                          </p:val>
                                        </p:tav>
                                      </p:tavLst>
                                    </p:anim>
                                    <p:animEffect transition="in" filter="fade">
                                      <p:cBhvr>
                                        <p:cTn id="34" dur="500"/>
                                        <p:tgtEl>
                                          <p:spTgt spid="9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p:cTn id="37" dur="500" fill="hold"/>
                                        <p:tgtEl>
                                          <p:spTgt spid="99"/>
                                        </p:tgtEl>
                                        <p:attrNameLst>
                                          <p:attrName>ppt_w</p:attrName>
                                        </p:attrNameLst>
                                      </p:cBhvr>
                                      <p:tavLst>
                                        <p:tav tm="0">
                                          <p:val>
                                            <p:fltVal val="0"/>
                                          </p:val>
                                        </p:tav>
                                        <p:tav tm="100000">
                                          <p:val>
                                            <p:strVal val="#ppt_w"/>
                                          </p:val>
                                        </p:tav>
                                      </p:tavLst>
                                    </p:anim>
                                    <p:anim calcmode="lin" valueType="num">
                                      <p:cBhvr>
                                        <p:cTn id="38" dur="500" fill="hold"/>
                                        <p:tgtEl>
                                          <p:spTgt spid="99"/>
                                        </p:tgtEl>
                                        <p:attrNameLst>
                                          <p:attrName>ppt_h</p:attrName>
                                        </p:attrNameLst>
                                      </p:cBhvr>
                                      <p:tavLst>
                                        <p:tav tm="0">
                                          <p:val>
                                            <p:fltVal val="0"/>
                                          </p:val>
                                        </p:tav>
                                        <p:tav tm="100000">
                                          <p:val>
                                            <p:strVal val="#ppt_h"/>
                                          </p:val>
                                        </p:tav>
                                      </p:tavLst>
                                    </p:anim>
                                    <p:animEffect transition="in" filter="fade">
                                      <p:cBhvr>
                                        <p:cTn id="39" dur="500"/>
                                        <p:tgtEl>
                                          <p:spTgt spid="99"/>
                                        </p:tgtEl>
                                      </p:cBhvr>
                                    </p:animEffect>
                                  </p:childTnLst>
                                </p:cTn>
                              </p:par>
                              <p:par>
                                <p:cTn id="40" presetID="53" presetClass="entr" presetSubtype="16" fill="hold" nodeType="with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p:cTn id="42" dur="500" fill="hold"/>
                                        <p:tgtEl>
                                          <p:spTgt spid="101"/>
                                        </p:tgtEl>
                                        <p:attrNameLst>
                                          <p:attrName>ppt_w</p:attrName>
                                        </p:attrNameLst>
                                      </p:cBhvr>
                                      <p:tavLst>
                                        <p:tav tm="0">
                                          <p:val>
                                            <p:fltVal val="0"/>
                                          </p:val>
                                        </p:tav>
                                        <p:tav tm="100000">
                                          <p:val>
                                            <p:strVal val="#ppt_w"/>
                                          </p:val>
                                        </p:tav>
                                      </p:tavLst>
                                    </p:anim>
                                    <p:anim calcmode="lin" valueType="num">
                                      <p:cBhvr>
                                        <p:cTn id="43" dur="500" fill="hold"/>
                                        <p:tgtEl>
                                          <p:spTgt spid="101"/>
                                        </p:tgtEl>
                                        <p:attrNameLst>
                                          <p:attrName>ppt_h</p:attrName>
                                        </p:attrNameLst>
                                      </p:cBhvr>
                                      <p:tavLst>
                                        <p:tav tm="0">
                                          <p:val>
                                            <p:fltVal val="0"/>
                                          </p:val>
                                        </p:tav>
                                        <p:tav tm="100000">
                                          <p:val>
                                            <p:strVal val="#ppt_h"/>
                                          </p:val>
                                        </p:tav>
                                      </p:tavLst>
                                    </p:anim>
                                    <p:animEffect transition="in" filter="fade">
                                      <p:cBhvr>
                                        <p:cTn id="44" dur="500"/>
                                        <p:tgtEl>
                                          <p:spTgt spid="10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32"/>
                                        </p:tgtEl>
                                        <p:attrNameLst>
                                          <p:attrName>style.visibility</p:attrName>
                                        </p:attrNameLst>
                                      </p:cBhvr>
                                      <p:to>
                                        <p:strVal val="visible"/>
                                      </p:to>
                                    </p:set>
                                    <p:anim calcmode="lin" valueType="num">
                                      <p:cBhvr>
                                        <p:cTn id="47" dur="500" fill="hold"/>
                                        <p:tgtEl>
                                          <p:spTgt spid="332"/>
                                        </p:tgtEl>
                                        <p:attrNameLst>
                                          <p:attrName>ppt_w</p:attrName>
                                        </p:attrNameLst>
                                      </p:cBhvr>
                                      <p:tavLst>
                                        <p:tav tm="0">
                                          <p:val>
                                            <p:fltVal val="0"/>
                                          </p:val>
                                        </p:tav>
                                        <p:tav tm="100000">
                                          <p:val>
                                            <p:strVal val="#ppt_w"/>
                                          </p:val>
                                        </p:tav>
                                      </p:tavLst>
                                    </p:anim>
                                    <p:anim calcmode="lin" valueType="num">
                                      <p:cBhvr>
                                        <p:cTn id="48" dur="500" fill="hold"/>
                                        <p:tgtEl>
                                          <p:spTgt spid="332"/>
                                        </p:tgtEl>
                                        <p:attrNameLst>
                                          <p:attrName>ppt_h</p:attrName>
                                        </p:attrNameLst>
                                      </p:cBhvr>
                                      <p:tavLst>
                                        <p:tav tm="0">
                                          <p:val>
                                            <p:fltVal val="0"/>
                                          </p:val>
                                        </p:tav>
                                        <p:tav tm="100000">
                                          <p:val>
                                            <p:strVal val="#ppt_h"/>
                                          </p:val>
                                        </p:tav>
                                      </p:tavLst>
                                    </p:anim>
                                    <p:animEffect transition="in" filter="fade">
                                      <p:cBhvr>
                                        <p:cTn id="49" dur="500"/>
                                        <p:tgtEl>
                                          <p:spTgt spid="3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96"/>
                                        </p:tgtEl>
                                        <p:attrNameLst>
                                          <p:attrName>style.visibility</p:attrName>
                                        </p:attrNameLst>
                                      </p:cBhvr>
                                      <p:to>
                                        <p:strVal val="visible"/>
                                      </p:to>
                                    </p:set>
                                    <p:anim calcmode="lin" valueType="num">
                                      <p:cBhvr>
                                        <p:cTn id="52" dur="500" fill="hold"/>
                                        <p:tgtEl>
                                          <p:spTgt spid="796"/>
                                        </p:tgtEl>
                                        <p:attrNameLst>
                                          <p:attrName>ppt_w</p:attrName>
                                        </p:attrNameLst>
                                      </p:cBhvr>
                                      <p:tavLst>
                                        <p:tav tm="0">
                                          <p:val>
                                            <p:fltVal val="0"/>
                                          </p:val>
                                        </p:tav>
                                        <p:tav tm="100000">
                                          <p:val>
                                            <p:strVal val="#ppt_w"/>
                                          </p:val>
                                        </p:tav>
                                      </p:tavLst>
                                    </p:anim>
                                    <p:anim calcmode="lin" valueType="num">
                                      <p:cBhvr>
                                        <p:cTn id="53" dur="500" fill="hold"/>
                                        <p:tgtEl>
                                          <p:spTgt spid="796"/>
                                        </p:tgtEl>
                                        <p:attrNameLst>
                                          <p:attrName>ppt_h</p:attrName>
                                        </p:attrNameLst>
                                      </p:cBhvr>
                                      <p:tavLst>
                                        <p:tav tm="0">
                                          <p:val>
                                            <p:fltVal val="0"/>
                                          </p:val>
                                        </p:tav>
                                        <p:tav tm="100000">
                                          <p:val>
                                            <p:strVal val="#ppt_h"/>
                                          </p:val>
                                        </p:tav>
                                      </p:tavLst>
                                    </p:anim>
                                    <p:animEffect transition="in" filter="fade">
                                      <p:cBhvr>
                                        <p:cTn id="54" dur="500"/>
                                        <p:tgtEl>
                                          <p:spTgt spid="79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797"/>
                                        </p:tgtEl>
                                        <p:attrNameLst>
                                          <p:attrName>style.visibility</p:attrName>
                                        </p:attrNameLst>
                                      </p:cBhvr>
                                      <p:to>
                                        <p:strVal val="visible"/>
                                      </p:to>
                                    </p:set>
                                    <p:anim calcmode="lin" valueType="num">
                                      <p:cBhvr>
                                        <p:cTn id="57" dur="500" fill="hold"/>
                                        <p:tgtEl>
                                          <p:spTgt spid="797"/>
                                        </p:tgtEl>
                                        <p:attrNameLst>
                                          <p:attrName>ppt_w</p:attrName>
                                        </p:attrNameLst>
                                      </p:cBhvr>
                                      <p:tavLst>
                                        <p:tav tm="0">
                                          <p:val>
                                            <p:fltVal val="0"/>
                                          </p:val>
                                        </p:tav>
                                        <p:tav tm="100000">
                                          <p:val>
                                            <p:strVal val="#ppt_w"/>
                                          </p:val>
                                        </p:tav>
                                      </p:tavLst>
                                    </p:anim>
                                    <p:anim calcmode="lin" valueType="num">
                                      <p:cBhvr>
                                        <p:cTn id="58" dur="500" fill="hold"/>
                                        <p:tgtEl>
                                          <p:spTgt spid="797"/>
                                        </p:tgtEl>
                                        <p:attrNameLst>
                                          <p:attrName>ppt_h</p:attrName>
                                        </p:attrNameLst>
                                      </p:cBhvr>
                                      <p:tavLst>
                                        <p:tav tm="0">
                                          <p:val>
                                            <p:fltVal val="0"/>
                                          </p:val>
                                        </p:tav>
                                        <p:tav tm="100000">
                                          <p:val>
                                            <p:strVal val="#ppt_h"/>
                                          </p:val>
                                        </p:tav>
                                      </p:tavLst>
                                    </p:anim>
                                    <p:animEffect transition="in" filter="fade">
                                      <p:cBhvr>
                                        <p:cTn id="59" dur="500"/>
                                        <p:tgtEl>
                                          <p:spTgt spid="79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798"/>
                                        </p:tgtEl>
                                        <p:attrNameLst>
                                          <p:attrName>style.visibility</p:attrName>
                                        </p:attrNameLst>
                                      </p:cBhvr>
                                      <p:to>
                                        <p:strVal val="visible"/>
                                      </p:to>
                                    </p:set>
                                    <p:anim calcmode="lin" valueType="num">
                                      <p:cBhvr>
                                        <p:cTn id="62" dur="500" fill="hold"/>
                                        <p:tgtEl>
                                          <p:spTgt spid="798"/>
                                        </p:tgtEl>
                                        <p:attrNameLst>
                                          <p:attrName>ppt_w</p:attrName>
                                        </p:attrNameLst>
                                      </p:cBhvr>
                                      <p:tavLst>
                                        <p:tav tm="0">
                                          <p:val>
                                            <p:fltVal val="0"/>
                                          </p:val>
                                        </p:tav>
                                        <p:tav tm="100000">
                                          <p:val>
                                            <p:strVal val="#ppt_w"/>
                                          </p:val>
                                        </p:tav>
                                      </p:tavLst>
                                    </p:anim>
                                    <p:anim calcmode="lin" valueType="num">
                                      <p:cBhvr>
                                        <p:cTn id="63" dur="500" fill="hold"/>
                                        <p:tgtEl>
                                          <p:spTgt spid="798"/>
                                        </p:tgtEl>
                                        <p:attrNameLst>
                                          <p:attrName>ppt_h</p:attrName>
                                        </p:attrNameLst>
                                      </p:cBhvr>
                                      <p:tavLst>
                                        <p:tav tm="0">
                                          <p:val>
                                            <p:fltVal val="0"/>
                                          </p:val>
                                        </p:tav>
                                        <p:tav tm="100000">
                                          <p:val>
                                            <p:strVal val="#ppt_h"/>
                                          </p:val>
                                        </p:tav>
                                      </p:tavLst>
                                    </p:anim>
                                    <p:animEffect transition="in" filter="fade">
                                      <p:cBhvr>
                                        <p:cTn id="64" dur="500"/>
                                        <p:tgtEl>
                                          <p:spTgt spid="79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799"/>
                                        </p:tgtEl>
                                        <p:attrNameLst>
                                          <p:attrName>style.visibility</p:attrName>
                                        </p:attrNameLst>
                                      </p:cBhvr>
                                      <p:to>
                                        <p:strVal val="visible"/>
                                      </p:to>
                                    </p:set>
                                    <p:anim calcmode="lin" valueType="num">
                                      <p:cBhvr>
                                        <p:cTn id="67" dur="500" fill="hold"/>
                                        <p:tgtEl>
                                          <p:spTgt spid="799"/>
                                        </p:tgtEl>
                                        <p:attrNameLst>
                                          <p:attrName>ppt_w</p:attrName>
                                        </p:attrNameLst>
                                      </p:cBhvr>
                                      <p:tavLst>
                                        <p:tav tm="0">
                                          <p:val>
                                            <p:fltVal val="0"/>
                                          </p:val>
                                        </p:tav>
                                        <p:tav tm="100000">
                                          <p:val>
                                            <p:strVal val="#ppt_w"/>
                                          </p:val>
                                        </p:tav>
                                      </p:tavLst>
                                    </p:anim>
                                    <p:anim calcmode="lin" valueType="num">
                                      <p:cBhvr>
                                        <p:cTn id="68" dur="500" fill="hold"/>
                                        <p:tgtEl>
                                          <p:spTgt spid="799"/>
                                        </p:tgtEl>
                                        <p:attrNameLst>
                                          <p:attrName>ppt_h</p:attrName>
                                        </p:attrNameLst>
                                      </p:cBhvr>
                                      <p:tavLst>
                                        <p:tav tm="0">
                                          <p:val>
                                            <p:fltVal val="0"/>
                                          </p:val>
                                        </p:tav>
                                        <p:tav tm="100000">
                                          <p:val>
                                            <p:strVal val="#ppt_h"/>
                                          </p:val>
                                        </p:tav>
                                      </p:tavLst>
                                    </p:anim>
                                    <p:animEffect transition="in" filter="fade">
                                      <p:cBhvr>
                                        <p:cTn id="69" dur="500"/>
                                        <p:tgtEl>
                                          <p:spTgt spid="79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821"/>
                                        </p:tgtEl>
                                        <p:attrNameLst>
                                          <p:attrName>style.visibility</p:attrName>
                                        </p:attrNameLst>
                                      </p:cBhvr>
                                      <p:to>
                                        <p:strVal val="visible"/>
                                      </p:to>
                                    </p:set>
                                    <p:anim calcmode="lin" valueType="num">
                                      <p:cBhvr>
                                        <p:cTn id="72" dur="500" fill="hold"/>
                                        <p:tgtEl>
                                          <p:spTgt spid="821"/>
                                        </p:tgtEl>
                                        <p:attrNameLst>
                                          <p:attrName>ppt_w</p:attrName>
                                        </p:attrNameLst>
                                      </p:cBhvr>
                                      <p:tavLst>
                                        <p:tav tm="0">
                                          <p:val>
                                            <p:fltVal val="0"/>
                                          </p:val>
                                        </p:tav>
                                        <p:tav tm="100000">
                                          <p:val>
                                            <p:strVal val="#ppt_w"/>
                                          </p:val>
                                        </p:tav>
                                      </p:tavLst>
                                    </p:anim>
                                    <p:anim calcmode="lin" valueType="num">
                                      <p:cBhvr>
                                        <p:cTn id="73" dur="500" fill="hold"/>
                                        <p:tgtEl>
                                          <p:spTgt spid="821"/>
                                        </p:tgtEl>
                                        <p:attrNameLst>
                                          <p:attrName>ppt_h</p:attrName>
                                        </p:attrNameLst>
                                      </p:cBhvr>
                                      <p:tavLst>
                                        <p:tav tm="0">
                                          <p:val>
                                            <p:fltVal val="0"/>
                                          </p:val>
                                        </p:tav>
                                        <p:tav tm="100000">
                                          <p:val>
                                            <p:strVal val="#ppt_h"/>
                                          </p:val>
                                        </p:tav>
                                      </p:tavLst>
                                    </p:anim>
                                    <p:animEffect transition="in" filter="fade">
                                      <p:cBhvr>
                                        <p:cTn id="74" dur="500"/>
                                        <p:tgtEl>
                                          <p:spTgt spid="821"/>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822"/>
                                        </p:tgtEl>
                                        <p:attrNameLst>
                                          <p:attrName>style.visibility</p:attrName>
                                        </p:attrNameLst>
                                      </p:cBhvr>
                                      <p:to>
                                        <p:strVal val="visible"/>
                                      </p:to>
                                    </p:set>
                                    <p:anim calcmode="lin" valueType="num">
                                      <p:cBhvr>
                                        <p:cTn id="77" dur="500" fill="hold"/>
                                        <p:tgtEl>
                                          <p:spTgt spid="822"/>
                                        </p:tgtEl>
                                        <p:attrNameLst>
                                          <p:attrName>ppt_w</p:attrName>
                                        </p:attrNameLst>
                                      </p:cBhvr>
                                      <p:tavLst>
                                        <p:tav tm="0">
                                          <p:val>
                                            <p:fltVal val="0"/>
                                          </p:val>
                                        </p:tav>
                                        <p:tav tm="100000">
                                          <p:val>
                                            <p:strVal val="#ppt_w"/>
                                          </p:val>
                                        </p:tav>
                                      </p:tavLst>
                                    </p:anim>
                                    <p:anim calcmode="lin" valueType="num">
                                      <p:cBhvr>
                                        <p:cTn id="78" dur="500" fill="hold"/>
                                        <p:tgtEl>
                                          <p:spTgt spid="822"/>
                                        </p:tgtEl>
                                        <p:attrNameLst>
                                          <p:attrName>ppt_h</p:attrName>
                                        </p:attrNameLst>
                                      </p:cBhvr>
                                      <p:tavLst>
                                        <p:tav tm="0">
                                          <p:val>
                                            <p:fltVal val="0"/>
                                          </p:val>
                                        </p:tav>
                                        <p:tav tm="100000">
                                          <p:val>
                                            <p:strVal val="#ppt_h"/>
                                          </p:val>
                                        </p:tav>
                                      </p:tavLst>
                                    </p:anim>
                                    <p:animEffect transition="in" filter="fade">
                                      <p:cBhvr>
                                        <p:cTn id="79" dur="500"/>
                                        <p:tgtEl>
                                          <p:spTgt spid="822"/>
                                        </p:tgtEl>
                                      </p:cBhvr>
                                    </p:animEffect>
                                  </p:childTnLst>
                                </p:cTn>
                              </p:par>
                              <p:par>
                                <p:cTn id="80" presetID="2" presetClass="entr" presetSubtype="4" fill="hold" grpId="0" nodeType="withEffect">
                                  <p:stCondLst>
                                    <p:cond delay="1000"/>
                                  </p:stCondLst>
                                  <p:childTnLst>
                                    <p:set>
                                      <p:cBhvr>
                                        <p:cTn id="81" dur="1" fill="hold">
                                          <p:stCondLst>
                                            <p:cond delay="0"/>
                                          </p:stCondLst>
                                        </p:cTn>
                                        <p:tgtEl>
                                          <p:spTgt spid="527"/>
                                        </p:tgtEl>
                                        <p:attrNameLst>
                                          <p:attrName>style.visibility</p:attrName>
                                        </p:attrNameLst>
                                      </p:cBhvr>
                                      <p:to>
                                        <p:strVal val="visible"/>
                                      </p:to>
                                    </p:set>
                                    <p:anim calcmode="lin" valueType="num">
                                      <p:cBhvr additive="base">
                                        <p:cTn id="82" dur="500" fill="hold"/>
                                        <p:tgtEl>
                                          <p:spTgt spid="527"/>
                                        </p:tgtEl>
                                        <p:attrNameLst>
                                          <p:attrName>ppt_x</p:attrName>
                                        </p:attrNameLst>
                                      </p:cBhvr>
                                      <p:tavLst>
                                        <p:tav tm="0">
                                          <p:val>
                                            <p:strVal val="#ppt_x"/>
                                          </p:val>
                                        </p:tav>
                                        <p:tav tm="100000">
                                          <p:val>
                                            <p:strVal val="#ppt_x"/>
                                          </p:val>
                                        </p:tav>
                                      </p:tavLst>
                                    </p:anim>
                                    <p:anim calcmode="lin" valueType="num">
                                      <p:cBhvr additive="base">
                                        <p:cTn id="83" dur="500" fill="hold"/>
                                        <p:tgtEl>
                                          <p:spTgt spid="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animBg="1"/>
      <p:bldP spid="98" grpId="0" animBg="1"/>
      <p:bldP spid="99" grpId="0" animBg="1"/>
      <p:bldP spid="332" grpId="0" animBg="1"/>
      <p:bldP spid="796" grpId="0" animBg="1"/>
      <p:bldP spid="797" grpId="0" animBg="1"/>
      <p:bldP spid="798" grpId="0" animBg="1"/>
      <p:bldP spid="799" grpId="0" animBg="1"/>
      <p:bldP spid="821" grpId="0" animBg="1"/>
      <p:bldP spid="822" grpId="0" animBg="1"/>
      <p:bldP spid="5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p:cNvSpPr txBox="1"/>
          <p:nvPr/>
        </p:nvSpPr>
        <p:spPr>
          <a:xfrm>
            <a:off x="1637665" y="2324100"/>
            <a:ext cx="1604010" cy="430530"/>
          </a:xfrm>
          <a:prstGeom prst="rect">
            <a:avLst/>
          </a:prstGeom>
          <a:noFill/>
        </p:spPr>
        <p:txBody>
          <a:bodyPr wrap="square" lIns="0" tIns="0" rIns="0" bIns="0" rtlCol="0">
            <a:spAutoFit/>
          </a:bodyPr>
          <a:lstStyle/>
          <a:p>
            <a:pPr lvl="0" algn="l"/>
            <a:r>
              <a:rPr lang="zh-CN" altLang="en-US" sz="2800" dirty="0">
                <a:solidFill>
                  <a:schemeClr val="tx1"/>
                </a:solidFill>
                <a:cs typeface="+mn-ea"/>
                <a:sym typeface="+mn-lt"/>
              </a:rPr>
              <a:t>“一畅”</a:t>
            </a:r>
          </a:p>
        </p:txBody>
      </p:sp>
      <p:sp>
        <p:nvSpPr>
          <p:cNvPr id="46" name="文本框 45"/>
          <p:cNvSpPr txBox="1"/>
          <p:nvPr/>
        </p:nvSpPr>
        <p:spPr>
          <a:xfrm>
            <a:off x="1393825" y="3566795"/>
            <a:ext cx="2389505" cy="1330621"/>
          </a:xfrm>
          <a:prstGeom prst="rect">
            <a:avLst/>
          </a:prstGeom>
          <a:noFill/>
        </p:spPr>
        <p:txBody>
          <a:bodyPr wrap="square" lIns="0" tIns="0" rIns="0" bIns="0" rtlCol="0">
            <a:spAutoFit/>
          </a:bodyPr>
          <a:lstStyle/>
          <a:p>
            <a:pPr lvl="0" algn="ctr">
              <a:lnSpc>
                <a:spcPct val="150000"/>
              </a:lnSpc>
            </a:pPr>
            <a:r>
              <a:rPr lang="zh-CN" altLang="en-US" sz="2000" dirty="0">
                <a:solidFill>
                  <a:schemeClr val="tx1"/>
                </a:solidFill>
                <a:cs typeface="+mn-ea"/>
                <a:sym typeface="+mn-lt"/>
              </a:rPr>
              <a:t>是指社会各单位必须畅通消防安全疏散通道和安全出口</a:t>
            </a:r>
          </a:p>
        </p:txBody>
      </p:sp>
      <p:sp>
        <p:nvSpPr>
          <p:cNvPr id="47" name="文本框 46"/>
          <p:cNvSpPr txBox="1"/>
          <p:nvPr/>
        </p:nvSpPr>
        <p:spPr>
          <a:xfrm>
            <a:off x="8373784" y="2237740"/>
            <a:ext cx="1436292" cy="430887"/>
          </a:xfrm>
          <a:prstGeom prst="rect">
            <a:avLst/>
          </a:prstGeom>
          <a:noFill/>
        </p:spPr>
        <p:txBody>
          <a:bodyPr wrap="none" lIns="0" tIns="0" rIns="0" bIns="0" rtlCol="0">
            <a:spAutoFit/>
          </a:bodyPr>
          <a:lstStyle/>
          <a:p>
            <a:pPr algn="ctr"/>
            <a:r>
              <a:rPr lang="zh-CN" altLang="en-US" sz="2800" dirty="0">
                <a:solidFill>
                  <a:schemeClr val="tx1"/>
                </a:solidFill>
                <a:cs typeface="+mn-ea"/>
                <a:sym typeface="+mn-lt"/>
              </a:rPr>
              <a:t>“两会”</a:t>
            </a:r>
          </a:p>
        </p:txBody>
      </p:sp>
      <p:sp>
        <p:nvSpPr>
          <p:cNvPr id="48" name="文本框 47"/>
          <p:cNvSpPr txBox="1"/>
          <p:nvPr/>
        </p:nvSpPr>
        <p:spPr>
          <a:xfrm>
            <a:off x="7747635" y="3404870"/>
            <a:ext cx="2689860" cy="1330621"/>
          </a:xfrm>
          <a:prstGeom prst="rect">
            <a:avLst/>
          </a:prstGeom>
          <a:noFill/>
        </p:spPr>
        <p:txBody>
          <a:bodyPr wrap="square" lIns="0" tIns="0" rIns="0" bIns="0" rtlCol="0">
            <a:spAutoFit/>
          </a:bodyPr>
          <a:lstStyle/>
          <a:p>
            <a:pPr>
              <a:lnSpc>
                <a:spcPct val="150000"/>
              </a:lnSpc>
            </a:pPr>
            <a:r>
              <a:rPr lang="zh-CN" altLang="en-US" sz="2000" dirty="0">
                <a:solidFill>
                  <a:schemeClr val="tx1"/>
                </a:solidFill>
                <a:cs typeface="+mn-ea"/>
                <a:sym typeface="+mn-lt"/>
              </a:rPr>
              <a:t>是指社会各单位从业人员会报警和扑救初期火灾，会自救逃生</a:t>
            </a:r>
          </a:p>
        </p:txBody>
      </p:sp>
      <p:sp>
        <p:nvSpPr>
          <p:cNvPr id="3" name="文本框 2"/>
          <p:cNvSpPr txBox="1"/>
          <p:nvPr/>
        </p:nvSpPr>
        <p:spPr>
          <a:xfrm>
            <a:off x="871220" y="1202055"/>
            <a:ext cx="5158740" cy="460375"/>
          </a:xfrm>
          <a:prstGeom prst="rect">
            <a:avLst/>
          </a:prstGeom>
          <a:noFill/>
        </p:spPr>
        <p:txBody>
          <a:bodyPr wrap="square" rtlCol="0" anchor="t">
            <a:spAutoFit/>
          </a:bodyPr>
          <a:lstStyle/>
          <a:p>
            <a:r>
              <a:rPr lang="zh-CN" altLang="en-US" sz="2400" b="1">
                <a:cs typeface="+mn-ea"/>
                <a:sym typeface="+mn-lt"/>
              </a:rPr>
              <a:t>消防安全基础知识——“一畅两会”</a:t>
            </a:r>
          </a:p>
        </p:txBody>
      </p:sp>
      <p:sp>
        <p:nvSpPr>
          <p:cNvPr id="4" name="圆角矩形 3"/>
          <p:cNvSpPr/>
          <p:nvPr/>
        </p:nvSpPr>
        <p:spPr>
          <a:xfrm>
            <a:off x="871220" y="1804035"/>
            <a:ext cx="3434715" cy="4126865"/>
          </a:xfrm>
          <a:prstGeom prst="roundRect">
            <a:avLst>
              <a:gd name="adj" fmla="val 12904"/>
            </a:avLst>
          </a:prstGeom>
          <a:noFill/>
          <a:ln>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圆角矩形 15"/>
          <p:cNvSpPr/>
          <p:nvPr/>
        </p:nvSpPr>
        <p:spPr>
          <a:xfrm>
            <a:off x="7374890" y="1847215"/>
            <a:ext cx="3434715" cy="4040505"/>
          </a:xfrm>
          <a:prstGeom prst="roundRect">
            <a:avLst>
              <a:gd name="adj" fmla="val 12904"/>
            </a:avLst>
          </a:prstGeom>
          <a:noFill/>
          <a:ln>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圆角矩形 16"/>
          <p:cNvSpPr/>
          <p:nvPr/>
        </p:nvSpPr>
        <p:spPr>
          <a:xfrm>
            <a:off x="1321435" y="2894965"/>
            <a:ext cx="2236470" cy="129540"/>
          </a:xfrm>
          <a:prstGeom prst="roundRect">
            <a:avLst>
              <a:gd name="adj" fmla="val 50000"/>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圆角矩形 17"/>
          <p:cNvSpPr/>
          <p:nvPr/>
        </p:nvSpPr>
        <p:spPr>
          <a:xfrm>
            <a:off x="7973695" y="2783840"/>
            <a:ext cx="2236470" cy="129540"/>
          </a:xfrm>
          <a:prstGeom prst="roundRect">
            <a:avLst>
              <a:gd name="adj" fmla="val 50000"/>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9" name="图片 18"/>
          <p:cNvPicPr>
            <a:picLocks noChangeAspect="1"/>
          </p:cNvPicPr>
          <p:nvPr/>
        </p:nvPicPr>
        <p:blipFill>
          <a:blip r:embed="rId2"/>
          <a:stretch>
            <a:fillRect/>
          </a:stretch>
        </p:blipFill>
        <p:spPr>
          <a:xfrm>
            <a:off x="4694555" y="1662430"/>
            <a:ext cx="2409825" cy="4410075"/>
          </a:xfrm>
          <a:prstGeom prst="rect">
            <a:avLst/>
          </a:prstGeom>
        </p:spPr>
      </p:pic>
      <p:sp>
        <p:nvSpPr>
          <p:cNvPr id="2" name="文本框 1"/>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消防基础知识</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2677263" y="3351370"/>
            <a:ext cx="2674620" cy="307340"/>
          </a:xfrm>
          <a:prstGeom prst="rect">
            <a:avLst/>
          </a:prstGeom>
        </p:spPr>
        <p:txBody>
          <a:bodyPr wrap="square" lIns="0" tIns="0" rIns="0" bIns="0">
            <a:spAutoFit/>
          </a:bodyPr>
          <a:lstStyle/>
          <a:p>
            <a:pPr algn="l"/>
            <a:r>
              <a:rPr lang="zh-CN" altLang="en-US" sz="2000" dirty="0">
                <a:solidFill>
                  <a:schemeClr val="tx1"/>
                </a:solidFill>
                <a:cs typeface="+mn-ea"/>
                <a:sym typeface="+mn-lt"/>
              </a:rPr>
              <a:t>懂得火灾危险性</a:t>
            </a:r>
            <a:endParaRPr lang="zh-CN" altLang="en-US" sz="2000" b="0" i="0" dirty="0">
              <a:solidFill>
                <a:schemeClr val="tx1"/>
              </a:solidFill>
              <a:effectLst/>
              <a:cs typeface="+mn-ea"/>
              <a:sym typeface="+mn-lt"/>
            </a:endParaRPr>
          </a:p>
        </p:txBody>
      </p:sp>
      <p:sp>
        <p:nvSpPr>
          <p:cNvPr id="29" name="矩形 28"/>
          <p:cNvSpPr/>
          <p:nvPr/>
        </p:nvSpPr>
        <p:spPr>
          <a:xfrm>
            <a:off x="2677263" y="2536665"/>
            <a:ext cx="2424671" cy="307340"/>
          </a:xfrm>
          <a:prstGeom prst="rect">
            <a:avLst/>
          </a:prstGeom>
        </p:spPr>
        <p:txBody>
          <a:bodyPr wrap="square" lIns="0" tIns="0" rIns="0" bIns="0">
            <a:spAutoFit/>
          </a:bodyPr>
          <a:lstStyle/>
          <a:p>
            <a:pPr algn="l"/>
            <a:r>
              <a:rPr lang="zh-CN" altLang="en-US" sz="2000" dirty="0">
                <a:solidFill>
                  <a:schemeClr val="tx1"/>
                </a:solidFill>
                <a:cs typeface="+mn-ea"/>
                <a:sym typeface="+mn-lt"/>
              </a:rPr>
              <a:t>懂得预防火灾的措施</a:t>
            </a:r>
            <a:endParaRPr lang="zh-CN" altLang="en-US" sz="2000" b="0" i="0" dirty="0">
              <a:solidFill>
                <a:schemeClr val="tx1"/>
              </a:solidFill>
              <a:effectLst/>
              <a:cs typeface="+mn-ea"/>
              <a:sym typeface="+mn-lt"/>
            </a:endParaRPr>
          </a:p>
        </p:txBody>
      </p:sp>
      <p:sp>
        <p:nvSpPr>
          <p:cNvPr id="30" name="矩形 29"/>
          <p:cNvSpPr/>
          <p:nvPr/>
        </p:nvSpPr>
        <p:spPr>
          <a:xfrm>
            <a:off x="2677263" y="4980780"/>
            <a:ext cx="2382752" cy="307340"/>
          </a:xfrm>
          <a:prstGeom prst="rect">
            <a:avLst/>
          </a:prstGeom>
        </p:spPr>
        <p:txBody>
          <a:bodyPr wrap="square" lIns="0" tIns="0" rIns="0" bIns="0">
            <a:spAutoFit/>
          </a:bodyPr>
          <a:lstStyle/>
          <a:p>
            <a:pPr algn="l"/>
            <a:r>
              <a:rPr lang="zh-CN" altLang="en-US" sz="2000" dirty="0">
                <a:solidFill>
                  <a:schemeClr val="tx1"/>
                </a:solidFill>
                <a:cs typeface="+mn-ea"/>
                <a:sym typeface="+mn-lt"/>
              </a:rPr>
              <a:t>懂得火灾扑救的方法</a:t>
            </a:r>
            <a:endParaRPr lang="zh-CN" altLang="en-US" sz="2000" b="0" i="0" dirty="0">
              <a:solidFill>
                <a:schemeClr val="tx1"/>
              </a:solidFill>
              <a:effectLst/>
              <a:cs typeface="+mn-ea"/>
              <a:sym typeface="+mn-lt"/>
            </a:endParaRPr>
          </a:p>
        </p:txBody>
      </p:sp>
      <p:sp>
        <p:nvSpPr>
          <p:cNvPr id="31" name="矩形 30"/>
          <p:cNvSpPr/>
          <p:nvPr/>
        </p:nvSpPr>
        <p:spPr>
          <a:xfrm>
            <a:off x="2677263" y="4166075"/>
            <a:ext cx="2382752" cy="307340"/>
          </a:xfrm>
          <a:prstGeom prst="rect">
            <a:avLst/>
          </a:prstGeom>
        </p:spPr>
        <p:txBody>
          <a:bodyPr wrap="square" lIns="0" tIns="0" rIns="0" bIns="0">
            <a:spAutoFit/>
          </a:bodyPr>
          <a:lstStyle/>
          <a:p>
            <a:pPr algn="l"/>
            <a:r>
              <a:rPr lang="zh-CN" altLang="en-US" sz="2000" dirty="0">
                <a:solidFill>
                  <a:schemeClr val="tx1"/>
                </a:solidFill>
                <a:cs typeface="+mn-ea"/>
                <a:sym typeface="+mn-lt"/>
              </a:rPr>
              <a:t>懂得火场逃生的办法</a:t>
            </a:r>
            <a:endParaRPr lang="zh-CN" altLang="en-US" sz="2000" b="0" i="0" dirty="0">
              <a:solidFill>
                <a:schemeClr val="tx1"/>
              </a:solidFill>
              <a:effectLst/>
              <a:cs typeface="+mn-ea"/>
              <a:sym typeface="+mn-lt"/>
            </a:endParaRPr>
          </a:p>
        </p:txBody>
      </p:sp>
      <p:sp>
        <p:nvSpPr>
          <p:cNvPr id="33" name="矩形 32"/>
          <p:cNvSpPr/>
          <p:nvPr/>
        </p:nvSpPr>
        <p:spPr>
          <a:xfrm>
            <a:off x="7200444" y="2445555"/>
            <a:ext cx="1557763" cy="307340"/>
          </a:xfrm>
          <a:prstGeom prst="rect">
            <a:avLst/>
          </a:prstGeom>
        </p:spPr>
        <p:txBody>
          <a:bodyPr wrap="square" lIns="0" tIns="0" rIns="0" bIns="0">
            <a:spAutoFit/>
          </a:bodyPr>
          <a:lstStyle/>
          <a:p>
            <a:pPr algn="r"/>
            <a:r>
              <a:rPr lang="zh-CN" altLang="en-US" sz="2000" dirty="0">
                <a:solidFill>
                  <a:schemeClr val="tx1"/>
                </a:solidFill>
                <a:cs typeface="+mn-ea"/>
                <a:sym typeface="+mn-lt"/>
              </a:rPr>
              <a:t>会报火警</a:t>
            </a:r>
            <a:r>
              <a:rPr lang="en-US" altLang="zh-CN" sz="2000" dirty="0">
                <a:solidFill>
                  <a:schemeClr val="tx1"/>
                </a:solidFill>
                <a:cs typeface="+mn-ea"/>
                <a:sym typeface="+mn-lt"/>
              </a:rPr>
              <a:t>119</a:t>
            </a:r>
            <a:endParaRPr lang="en-US" altLang="zh-CN" sz="2000" b="0" i="0" dirty="0">
              <a:solidFill>
                <a:schemeClr val="tx1"/>
              </a:solidFill>
              <a:effectLst/>
              <a:cs typeface="+mn-ea"/>
              <a:sym typeface="+mn-lt"/>
            </a:endParaRPr>
          </a:p>
        </p:txBody>
      </p:sp>
      <p:sp>
        <p:nvSpPr>
          <p:cNvPr id="34" name="矩形 33"/>
          <p:cNvSpPr/>
          <p:nvPr/>
        </p:nvSpPr>
        <p:spPr>
          <a:xfrm>
            <a:off x="7317031" y="3290740"/>
            <a:ext cx="2010015" cy="307340"/>
          </a:xfrm>
          <a:prstGeom prst="rect">
            <a:avLst/>
          </a:prstGeom>
        </p:spPr>
        <p:txBody>
          <a:bodyPr wrap="square" lIns="0" tIns="0" rIns="0" bIns="0">
            <a:spAutoFit/>
          </a:bodyPr>
          <a:lstStyle/>
          <a:p>
            <a:pPr algn="l"/>
            <a:r>
              <a:rPr lang="zh-CN" altLang="en-US" sz="2000" dirty="0">
                <a:solidFill>
                  <a:schemeClr val="tx1"/>
                </a:solidFill>
                <a:cs typeface="+mn-ea"/>
                <a:sym typeface="+mn-lt"/>
              </a:rPr>
              <a:t>会使用灭火器材</a:t>
            </a:r>
            <a:endParaRPr lang="zh-CN" altLang="en-US" sz="2000" b="0" i="0" dirty="0">
              <a:solidFill>
                <a:schemeClr val="tx1"/>
              </a:solidFill>
              <a:effectLst/>
              <a:cs typeface="+mn-ea"/>
              <a:sym typeface="+mn-lt"/>
            </a:endParaRPr>
          </a:p>
        </p:txBody>
      </p:sp>
      <p:sp>
        <p:nvSpPr>
          <p:cNvPr id="35" name="矩形 34"/>
          <p:cNvSpPr/>
          <p:nvPr/>
        </p:nvSpPr>
        <p:spPr>
          <a:xfrm>
            <a:off x="7317178" y="4981110"/>
            <a:ext cx="2010015" cy="307340"/>
          </a:xfrm>
          <a:prstGeom prst="rect">
            <a:avLst/>
          </a:prstGeom>
        </p:spPr>
        <p:txBody>
          <a:bodyPr wrap="square" lIns="0" tIns="0" rIns="0" bIns="0">
            <a:spAutoFit/>
          </a:bodyPr>
          <a:lstStyle/>
          <a:p>
            <a:r>
              <a:rPr lang="zh-CN" altLang="en-US" sz="2000" dirty="0">
                <a:solidFill>
                  <a:schemeClr val="tx1"/>
                </a:solidFill>
                <a:cs typeface="+mn-ea"/>
                <a:sym typeface="+mn-lt"/>
              </a:rPr>
              <a:t>会扑救初期火灾</a:t>
            </a:r>
            <a:endParaRPr lang="zh-CN" altLang="en-US" sz="2000" b="0" i="0" dirty="0">
              <a:solidFill>
                <a:schemeClr val="tx1"/>
              </a:solidFill>
              <a:effectLst/>
              <a:cs typeface="+mn-ea"/>
              <a:sym typeface="+mn-lt"/>
            </a:endParaRPr>
          </a:p>
        </p:txBody>
      </p:sp>
      <p:sp>
        <p:nvSpPr>
          <p:cNvPr id="36" name="矩形 35"/>
          <p:cNvSpPr/>
          <p:nvPr/>
        </p:nvSpPr>
        <p:spPr>
          <a:xfrm>
            <a:off x="7317013" y="4135925"/>
            <a:ext cx="2010015" cy="307340"/>
          </a:xfrm>
          <a:prstGeom prst="rect">
            <a:avLst/>
          </a:prstGeom>
        </p:spPr>
        <p:txBody>
          <a:bodyPr wrap="square" lIns="0" tIns="0" rIns="0" bIns="0">
            <a:spAutoFit/>
          </a:bodyPr>
          <a:lstStyle/>
          <a:p>
            <a:r>
              <a:rPr lang="zh-CN" altLang="en-US" sz="2000" dirty="0">
                <a:solidFill>
                  <a:schemeClr val="tx1"/>
                </a:solidFill>
                <a:cs typeface="+mn-ea"/>
                <a:sym typeface="+mn-lt"/>
              </a:rPr>
              <a:t>会组织人员疏散</a:t>
            </a:r>
            <a:endParaRPr lang="zh-CN" altLang="en-US" sz="2000" b="0" i="0" dirty="0">
              <a:solidFill>
                <a:schemeClr val="tx1"/>
              </a:solidFill>
              <a:effectLst/>
              <a:cs typeface="+mn-ea"/>
              <a:sym typeface="+mn-lt"/>
            </a:endParaRPr>
          </a:p>
        </p:txBody>
      </p:sp>
      <p:grpSp>
        <p:nvGrpSpPr>
          <p:cNvPr id="12" name="组合 11"/>
          <p:cNvGrpSpPr/>
          <p:nvPr/>
        </p:nvGrpSpPr>
        <p:grpSpPr>
          <a:xfrm>
            <a:off x="1677670" y="2384425"/>
            <a:ext cx="629920" cy="605155"/>
            <a:chOff x="2414" y="3657"/>
            <a:chExt cx="1196" cy="1148"/>
          </a:xfrm>
        </p:grpSpPr>
        <p:sp>
          <p:nvSpPr>
            <p:cNvPr id="3" name="矩形 2"/>
            <p:cNvSpPr/>
            <p:nvPr/>
          </p:nvSpPr>
          <p:spPr>
            <a:xfrm>
              <a:off x="2480" y="3735"/>
              <a:ext cx="1047" cy="1004"/>
            </a:xfrm>
            <a:prstGeom prst="rect">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2414" y="3657"/>
              <a:ext cx="1197" cy="1148"/>
            </a:xfrm>
            <a:prstGeom prst="rect">
              <a:avLst/>
            </a:prstGeom>
            <a:noFill/>
            <a:ln>
              <a:solidFill>
                <a:srgbClr val="FB8803"/>
              </a:solidFill>
            </a:ln>
            <a:extLst>
              <a:ext uri="{909E8E84-426E-40DD-AFC4-6F175D3DCCD1}">
                <a14:hiddenFill xmlns:a14="http://schemas.microsoft.com/office/drawing/2010/main">
                  <a:solidFill>
                    <a:srgbClr val="FB880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3" name="组合 12"/>
          <p:cNvGrpSpPr/>
          <p:nvPr/>
        </p:nvGrpSpPr>
        <p:grpSpPr>
          <a:xfrm>
            <a:off x="1677670" y="3202940"/>
            <a:ext cx="629920" cy="605155"/>
            <a:chOff x="2414" y="3657"/>
            <a:chExt cx="1196" cy="1148"/>
          </a:xfrm>
        </p:grpSpPr>
        <p:sp>
          <p:nvSpPr>
            <p:cNvPr id="14" name="矩形 13"/>
            <p:cNvSpPr/>
            <p:nvPr/>
          </p:nvSpPr>
          <p:spPr>
            <a:xfrm>
              <a:off x="2480" y="3735"/>
              <a:ext cx="1047" cy="1004"/>
            </a:xfrm>
            <a:prstGeom prst="rect">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a:off x="2414" y="3657"/>
              <a:ext cx="1197" cy="1148"/>
            </a:xfrm>
            <a:prstGeom prst="rect">
              <a:avLst/>
            </a:prstGeom>
            <a:noFill/>
            <a:ln>
              <a:solidFill>
                <a:srgbClr val="FB8803"/>
              </a:solidFill>
            </a:ln>
            <a:extLst>
              <a:ext uri="{909E8E84-426E-40DD-AFC4-6F175D3DCCD1}">
                <a14:hiddenFill xmlns:a14="http://schemas.microsoft.com/office/drawing/2010/main">
                  <a:solidFill>
                    <a:srgbClr val="FB880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 name="组合 16"/>
          <p:cNvGrpSpPr/>
          <p:nvPr/>
        </p:nvGrpSpPr>
        <p:grpSpPr>
          <a:xfrm>
            <a:off x="1677670" y="4017010"/>
            <a:ext cx="629920" cy="605155"/>
            <a:chOff x="2414" y="3657"/>
            <a:chExt cx="1196" cy="1148"/>
          </a:xfrm>
        </p:grpSpPr>
        <p:sp>
          <p:nvSpPr>
            <p:cNvPr id="18" name="矩形 17"/>
            <p:cNvSpPr/>
            <p:nvPr/>
          </p:nvSpPr>
          <p:spPr>
            <a:xfrm>
              <a:off x="2480" y="3735"/>
              <a:ext cx="1047" cy="1004"/>
            </a:xfrm>
            <a:prstGeom prst="rect">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 name="矩形 18"/>
            <p:cNvSpPr/>
            <p:nvPr/>
          </p:nvSpPr>
          <p:spPr>
            <a:xfrm>
              <a:off x="2414" y="3657"/>
              <a:ext cx="1197" cy="1148"/>
            </a:xfrm>
            <a:prstGeom prst="rect">
              <a:avLst/>
            </a:prstGeom>
            <a:noFill/>
            <a:ln>
              <a:solidFill>
                <a:srgbClr val="FB8803"/>
              </a:solidFill>
            </a:ln>
            <a:extLst>
              <a:ext uri="{909E8E84-426E-40DD-AFC4-6F175D3DCCD1}">
                <a14:hiddenFill xmlns:a14="http://schemas.microsoft.com/office/drawing/2010/main">
                  <a:solidFill>
                    <a:srgbClr val="FB880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2" name="组合 21"/>
          <p:cNvGrpSpPr/>
          <p:nvPr/>
        </p:nvGrpSpPr>
        <p:grpSpPr>
          <a:xfrm>
            <a:off x="1677670" y="4832985"/>
            <a:ext cx="629920" cy="605155"/>
            <a:chOff x="2414" y="3657"/>
            <a:chExt cx="1196" cy="1148"/>
          </a:xfrm>
        </p:grpSpPr>
        <p:sp>
          <p:nvSpPr>
            <p:cNvPr id="23" name="矩形 22"/>
            <p:cNvSpPr/>
            <p:nvPr/>
          </p:nvSpPr>
          <p:spPr>
            <a:xfrm>
              <a:off x="2480" y="3735"/>
              <a:ext cx="1047" cy="1004"/>
            </a:xfrm>
            <a:prstGeom prst="rect">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a:off x="2414" y="3657"/>
              <a:ext cx="1197" cy="1148"/>
            </a:xfrm>
            <a:prstGeom prst="rect">
              <a:avLst/>
            </a:prstGeom>
            <a:noFill/>
            <a:ln>
              <a:solidFill>
                <a:srgbClr val="FB8803"/>
              </a:solidFill>
            </a:ln>
            <a:extLst>
              <a:ext uri="{909E8E84-426E-40DD-AFC4-6F175D3DCCD1}">
                <a14:hiddenFill xmlns:a14="http://schemas.microsoft.com/office/drawing/2010/main">
                  <a:solidFill>
                    <a:srgbClr val="FB880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5" name="组合 24"/>
          <p:cNvGrpSpPr/>
          <p:nvPr/>
        </p:nvGrpSpPr>
        <p:grpSpPr>
          <a:xfrm>
            <a:off x="6440170" y="2384425"/>
            <a:ext cx="630447" cy="605155"/>
            <a:chOff x="2414" y="3657"/>
            <a:chExt cx="1197" cy="1148"/>
          </a:xfrm>
        </p:grpSpPr>
        <p:sp>
          <p:nvSpPr>
            <p:cNvPr id="26" name="矩形 25"/>
            <p:cNvSpPr/>
            <p:nvPr/>
          </p:nvSpPr>
          <p:spPr>
            <a:xfrm>
              <a:off x="2507" y="3735"/>
              <a:ext cx="1047" cy="1004"/>
            </a:xfrm>
            <a:prstGeom prst="rect">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矩形 26"/>
            <p:cNvSpPr/>
            <p:nvPr/>
          </p:nvSpPr>
          <p:spPr>
            <a:xfrm>
              <a:off x="2414" y="3657"/>
              <a:ext cx="1197" cy="1148"/>
            </a:xfrm>
            <a:prstGeom prst="rect">
              <a:avLst/>
            </a:prstGeom>
            <a:noFill/>
            <a:ln>
              <a:solidFill>
                <a:srgbClr val="FB8803"/>
              </a:solidFill>
            </a:ln>
            <a:extLst>
              <a:ext uri="{909E8E84-426E-40DD-AFC4-6F175D3DCCD1}">
                <a14:hiddenFill xmlns:a14="http://schemas.microsoft.com/office/drawing/2010/main">
                  <a:solidFill>
                    <a:srgbClr val="FB880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5" name="组合 54"/>
          <p:cNvGrpSpPr/>
          <p:nvPr/>
        </p:nvGrpSpPr>
        <p:grpSpPr>
          <a:xfrm>
            <a:off x="6439535" y="3202305"/>
            <a:ext cx="630447" cy="605155"/>
            <a:chOff x="2414" y="3657"/>
            <a:chExt cx="1197" cy="1148"/>
          </a:xfrm>
        </p:grpSpPr>
        <p:sp>
          <p:nvSpPr>
            <p:cNvPr id="56" name="矩形 55"/>
            <p:cNvSpPr/>
            <p:nvPr/>
          </p:nvSpPr>
          <p:spPr>
            <a:xfrm>
              <a:off x="2507" y="3735"/>
              <a:ext cx="1047" cy="1004"/>
            </a:xfrm>
            <a:prstGeom prst="rect">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矩形 56"/>
            <p:cNvSpPr/>
            <p:nvPr/>
          </p:nvSpPr>
          <p:spPr>
            <a:xfrm>
              <a:off x="2414" y="3657"/>
              <a:ext cx="1197" cy="1148"/>
            </a:xfrm>
            <a:prstGeom prst="rect">
              <a:avLst/>
            </a:prstGeom>
            <a:noFill/>
            <a:ln>
              <a:solidFill>
                <a:srgbClr val="FB8803"/>
              </a:solidFill>
            </a:ln>
            <a:extLst>
              <a:ext uri="{909E8E84-426E-40DD-AFC4-6F175D3DCCD1}">
                <a14:hiddenFill xmlns:a14="http://schemas.microsoft.com/office/drawing/2010/main">
                  <a:solidFill>
                    <a:srgbClr val="FB880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8" name="组合 57"/>
          <p:cNvGrpSpPr/>
          <p:nvPr/>
        </p:nvGrpSpPr>
        <p:grpSpPr>
          <a:xfrm>
            <a:off x="6449695" y="4020185"/>
            <a:ext cx="630447" cy="605155"/>
            <a:chOff x="2414" y="3657"/>
            <a:chExt cx="1197" cy="1148"/>
          </a:xfrm>
        </p:grpSpPr>
        <p:sp>
          <p:nvSpPr>
            <p:cNvPr id="59" name="矩形 58"/>
            <p:cNvSpPr/>
            <p:nvPr/>
          </p:nvSpPr>
          <p:spPr>
            <a:xfrm>
              <a:off x="2507" y="3735"/>
              <a:ext cx="1047" cy="1004"/>
            </a:xfrm>
            <a:prstGeom prst="rect">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矩形 59"/>
            <p:cNvSpPr/>
            <p:nvPr/>
          </p:nvSpPr>
          <p:spPr>
            <a:xfrm>
              <a:off x="2414" y="3657"/>
              <a:ext cx="1197" cy="1148"/>
            </a:xfrm>
            <a:prstGeom prst="rect">
              <a:avLst/>
            </a:prstGeom>
            <a:noFill/>
            <a:ln>
              <a:solidFill>
                <a:srgbClr val="FB8803"/>
              </a:solidFill>
            </a:ln>
            <a:extLst>
              <a:ext uri="{909E8E84-426E-40DD-AFC4-6F175D3DCCD1}">
                <a14:hiddenFill xmlns:a14="http://schemas.microsoft.com/office/drawing/2010/main">
                  <a:solidFill>
                    <a:srgbClr val="FB880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61" name="组合 60"/>
          <p:cNvGrpSpPr/>
          <p:nvPr/>
        </p:nvGrpSpPr>
        <p:grpSpPr>
          <a:xfrm>
            <a:off x="6439535" y="4798060"/>
            <a:ext cx="630447" cy="605155"/>
            <a:chOff x="2414" y="3657"/>
            <a:chExt cx="1197" cy="1148"/>
          </a:xfrm>
        </p:grpSpPr>
        <p:sp>
          <p:nvSpPr>
            <p:cNvPr id="62" name="矩形 61"/>
            <p:cNvSpPr/>
            <p:nvPr/>
          </p:nvSpPr>
          <p:spPr>
            <a:xfrm>
              <a:off x="2507" y="3735"/>
              <a:ext cx="1047" cy="1004"/>
            </a:xfrm>
            <a:prstGeom prst="rect">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 name="矩形 62"/>
            <p:cNvSpPr/>
            <p:nvPr/>
          </p:nvSpPr>
          <p:spPr>
            <a:xfrm>
              <a:off x="2414" y="3657"/>
              <a:ext cx="1197" cy="1148"/>
            </a:xfrm>
            <a:prstGeom prst="rect">
              <a:avLst/>
            </a:prstGeom>
            <a:noFill/>
            <a:ln>
              <a:solidFill>
                <a:srgbClr val="FB8803"/>
              </a:solidFill>
            </a:ln>
            <a:extLst>
              <a:ext uri="{909E8E84-426E-40DD-AFC4-6F175D3DCCD1}">
                <a14:hiddenFill xmlns:a14="http://schemas.microsoft.com/office/drawing/2010/main">
                  <a:solidFill>
                    <a:srgbClr val="FB880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64" name="文本框 63"/>
          <p:cNvSpPr txBox="1"/>
          <p:nvPr/>
        </p:nvSpPr>
        <p:spPr>
          <a:xfrm>
            <a:off x="1748155" y="2461260"/>
            <a:ext cx="487680" cy="460375"/>
          </a:xfrm>
          <a:prstGeom prst="rect">
            <a:avLst/>
          </a:prstGeom>
          <a:noFill/>
        </p:spPr>
        <p:txBody>
          <a:bodyPr wrap="none" rtlCol="0">
            <a:spAutoFit/>
          </a:bodyPr>
          <a:lstStyle/>
          <a:p>
            <a:r>
              <a:rPr lang="zh-CN" altLang="en-US" sz="2400">
                <a:solidFill>
                  <a:schemeClr val="bg1"/>
                </a:solidFill>
                <a:cs typeface="+mn-ea"/>
                <a:sym typeface="+mn-lt"/>
              </a:rPr>
              <a:t>懂</a:t>
            </a:r>
          </a:p>
        </p:txBody>
      </p:sp>
      <p:sp>
        <p:nvSpPr>
          <p:cNvPr id="65" name="文本框 64"/>
          <p:cNvSpPr txBox="1"/>
          <p:nvPr/>
        </p:nvSpPr>
        <p:spPr>
          <a:xfrm>
            <a:off x="1744345" y="3272790"/>
            <a:ext cx="487680" cy="460375"/>
          </a:xfrm>
          <a:prstGeom prst="rect">
            <a:avLst/>
          </a:prstGeom>
          <a:noFill/>
        </p:spPr>
        <p:txBody>
          <a:bodyPr wrap="none" rtlCol="0">
            <a:spAutoFit/>
          </a:bodyPr>
          <a:lstStyle/>
          <a:p>
            <a:r>
              <a:rPr lang="zh-CN" altLang="en-US" sz="2400">
                <a:solidFill>
                  <a:schemeClr val="bg1"/>
                </a:solidFill>
                <a:cs typeface="+mn-ea"/>
                <a:sym typeface="+mn-lt"/>
              </a:rPr>
              <a:t>懂</a:t>
            </a:r>
          </a:p>
        </p:txBody>
      </p:sp>
      <p:sp>
        <p:nvSpPr>
          <p:cNvPr id="66" name="文本框 65"/>
          <p:cNvSpPr txBox="1"/>
          <p:nvPr/>
        </p:nvSpPr>
        <p:spPr>
          <a:xfrm>
            <a:off x="1744345" y="4095750"/>
            <a:ext cx="487680" cy="460375"/>
          </a:xfrm>
          <a:prstGeom prst="rect">
            <a:avLst/>
          </a:prstGeom>
          <a:noFill/>
        </p:spPr>
        <p:txBody>
          <a:bodyPr wrap="none" rtlCol="0">
            <a:spAutoFit/>
          </a:bodyPr>
          <a:lstStyle/>
          <a:p>
            <a:r>
              <a:rPr lang="zh-CN" altLang="en-US" sz="2400">
                <a:solidFill>
                  <a:schemeClr val="bg1"/>
                </a:solidFill>
                <a:cs typeface="+mn-ea"/>
                <a:sym typeface="+mn-lt"/>
              </a:rPr>
              <a:t>懂</a:t>
            </a:r>
          </a:p>
        </p:txBody>
      </p:sp>
      <p:sp>
        <p:nvSpPr>
          <p:cNvPr id="67" name="文本框 66"/>
          <p:cNvSpPr txBox="1"/>
          <p:nvPr/>
        </p:nvSpPr>
        <p:spPr>
          <a:xfrm>
            <a:off x="1744345" y="4912360"/>
            <a:ext cx="487680" cy="460375"/>
          </a:xfrm>
          <a:prstGeom prst="rect">
            <a:avLst/>
          </a:prstGeom>
          <a:noFill/>
        </p:spPr>
        <p:txBody>
          <a:bodyPr wrap="none" rtlCol="0">
            <a:spAutoFit/>
          </a:bodyPr>
          <a:lstStyle/>
          <a:p>
            <a:r>
              <a:rPr lang="zh-CN" altLang="en-US" sz="2400">
                <a:solidFill>
                  <a:schemeClr val="bg1"/>
                </a:solidFill>
                <a:cs typeface="+mn-ea"/>
                <a:sym typeface="+mn-lt"/>
              </a:rPr>
              <a:t>懂</a:t>
            </a:r>
          </a:p>
        </p:txBody>
      </p:sp>
      <p:sp>
        <p:nvSpPr>
          <p:cNvPr id="68" name="文本框 67"/>
          <p:cNvSpPr txBox="1"/>
          <p:nvPr/>
        </p:nvSpPr>
        <p:spPr>
          <a:xfrm>
            <a:off x="6510655" y="2444115"/>
            <a:ext cx="487680" cy="460375"/>
          </a:xfrm>
          <a:prstGeom prst="rect">
            <a:avLst/>
          </a:prstGeom>
          <a:noFill/>
        </p:spPr>
        <p:txBody>
          <a:bodyPr wrap="none" rtlCol="0">
            <a:spAutoFit/>
          </a:bodyPr>
          <a:lstStyle/>
          <a:p>
            <a:r>
              <a:rPr lang="zh-CN" altLang="en-US" sz="2400">
                <a:solidFill>
                  <a:schemeClr val="bg1"/>
                </a:solidFill>
                <a:cs typeface="+mn-ea"/>
                <a:sym typeface="+mn-lt"/>
              </a:rPr>
              <a:t>会</a:t>
            </a:r>
          </a:p>
        </p:txBody>
      </p:sp>
      <p:sp>
        <p:nvSpPr>
          <p:cNvPr id="69" name="文本框 68"/>
          <p:cNvSpPr txBox="1"/>
          <p:nvPr/>
        </p:nvSpPr>
        <p:spPr>
          <a:xfrm>
            <a:off x="6521450" y="3256915"/>
            <a:ext cx="487680" cy="460375"/>
          </a:xfrm>
          <a:prstGeom prst="rect">
            <a:avLst/>
          </a:prstGeom>
          <a:noFill/>
        </p:spPr>
        <p:txBody>
          <a:bodyPr wrap="none" rtlCol="0">
            <a:spAutoFit/>
          </a:bodyPr>
          <a:lstStyle/>
          <a:p>
            <a:r>
              <a:rPr lang="zh-CN" altLang="en-US" sz="2400">
                <a:solidFill>
                  <a:schemeClr val="bg1"/>
                </a:solidFill>
                <a:cs typeface="+mn-ea"/>
                <a:sym typeface="+mn-lt"/>
              </a:rPr>
              <a:t>会</a:t>
            </a:r>
          </a:p>
        </p:txBody>
      </p:sp>
      <p:sp>
        <p:nvSpPr>
          <p:cNvPr id="70" name="文本框 69"/>
          <p:cNvSpPr txBox="1"/>
          <p:nvPr/>
        </p:nvSpPr>
        <p:spPr>
          <a:xfrm>
            <a:off x="6530975" y="4111625"/>
            <a:ext cx="487680" cy="460375"/>
          </a:xfrm>
          <a:prstGeom prst="rect">
            <a:avLst/>
          </a:prstGeom>
          <a:noFill/>
        </p:spPr>
        <p:txBody>
          <a:bodyPr wrap="none" rtlCol="0">
            <a:spAutoFit/>
          </a:bodyPr>
          <a:lstStyle/>
          <a:p>
            <a:r>
              <a:rPr lang="zh-CN" altLang="en-US" sz="2400">
                <a:solidFill>
                  <a:schemeClr val="bg1"/>
                </a:solidFill>
                <a:cs typeface="+mn-ea"/>
                <a:sym typeface="+mn-lt"/>
              </a:rPr>
              <a:t>会</a:t>
            </a:r>
          </a:p>
        </p:txBody>
      </p:sp>
      <p:sp>
        <p:nvSpPr>
          <p:cNvPr id="71" name="文本框 70"/>
          <p:cNvSpPr txBox="1"/>
          <p:nvPr/>
        </p:nvSpPr>
        <p:spPr>
          <a:xfrm>
            <a:off x="6520180" y="4838065"/>
            <a:ext cx="487680" cy="460375"/>
          </a:xfrm>
          <a:prstGeom prst="rect">
            <a:avLst/>
          </a:prstGeom>
          <a:noFill/>
        </p:spPr>
        <p:txBody>
          <a:bodyPr wrap="none" rtlCol="0">
            <a:spAutoFit/>
          </a:bodyPr>
          <a:lstStyle/>
          <a:p>
            <a:r>
              <a:rPr lang="zh-CN" altLang="en-US" sz="2400">
                <a:solidFill>
                  <a:schemeClr val="bg1"/>
                </a:solidFill>
                <a:cs typeface="+mn-ea"/>
                <a:sym typeface="+mn-lt"/>
              </a:rPr>
              <a:t>会</a:t>
            </a:r>
          </a:p>
        </p:txBody>
      </p:sp>
      <p:sp>
        <p:nvSpPr>
          <p:cNvPr id="5" name="文本框 4"/>
          <p:cNvSpPr txBox="1"/>
          <p:nvPr/>
        </p:nvSpPr>
        <p:spPr>
          <a:xfrm>
            <a:off x="1482725" y="1492250"/>
            <a:ext cx="4257040" cy="398780"/>
          </a:xfrm>
          <a:prstGeom prst="rect">
            <a:avLst/>
          </a:prstGeom>
          <a:noFill/>
        </p:spPr>
        <p:txBody>
          <a:bodyPr wrap="none" rtlCol="0" anchor="t">
            <a:spAutoFit/>
          </a:bodyPr>
          <a:lstStyle/>
          <a:p>
            <a:pPr marL="0" indent="0">
              <a:buNone/>
            </a:pPr>
            <a:r>
              <a:rPr lang="zh-CN" altLang="en-US" sz="2000" b="1" dirty="0">
                <a:cs typeface="+mn-ea"/>
                <a:sym typeface="+mn-lt"/>
              </a:rPr>
              <a:t>消防安全基础知识</a:t>
            </a:r>
            <a:r>
              <a:rPr lang="en-US" altLang="zh-CN" sz="2000" b="1" dirty="0">
                <a:cs typeface="+mn-ea"/>
                <a:sym typeface="+mn-lt"/>
              </a:rPr>
              <a:t>——</a:t>
            </a:r>
            <a:r>
              <a:rPr lang="zh-CN" altLang="en-US" sz="2000" b="1" dirty="0">
                <a:cs typeface="+mn-ea"/>
                <a:sym typeface="+mn-lt"/>
              </a:rPr>
              <a:t>“四懂四会”</a:t>
            </a:r>
          </a:p>
        </p:txBody>
      </p:sp>
      <p:sp>
        <p:nvSpPr>
          <p:cNvPr id="44" name="文本框 43">
            <a:extLst>
              <a:ext uri="{FF2B5EF4-FFF2-40B4-BE49-F238E27FC236}">
                <a16:creationId xmlns:a16="http://schemas.microsoft.com/office/drawing/2014/main" xmlns="" id="{B62C8F79-3A3B-F0B6-785E-16A81C2F8C2F}"/>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消防基础知识</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1011555" y="1858010"/>
            <a:ext cx="2522855" cy="3648710"/>
          </a:xfrm>
          <a:prstGeom prst="roundRect">
            <a:avLst>
              <a:gd name="adj" fmla="val 21727"/>
            </a:avLst>
          </a:prstGeom>
          <a:noFill/>
          <a:ln w="38100">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0" name="矩形: 圆角 39"/>
          <p:cNvSpPr/>
          <p:nvPr/>
        </p:nvSpPr>
        <p:spPr>
          <a:xfrm>
            <a:off x="3534410" y="2341880"/>
            <a:ext cx="2522855" cy="3648710"/>
          </a:xfrm>
          <a:prstGeom prst="roundRect">
            <a:avLst>
              <a:gd name="adj" fmla="val 21727"/>
            </a:avLst>
          </a:prstGeom>
          <a:noFill/>
          <a:ln w="38100">
            <a:solidFill>
              <a:srgbClr val="F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sp>
        <p:nvSpPr>
          <p:cNvPr id="41" name="矩形: 圆角 40"/>
          <p:cNvSpPr/>
          <p:nvPr/>
        </p:nvSpPr>
        <p:spPr>
          <a:xfrm>
            <a:off x="6057265" y="1463040"/>
            <a:ext cx="2522855" cy="3648710"/>
          </a:xfrm>
          <a:prstGeom prst="roundRect">
            <a:avLst>
              <a:gd name="adj" fmla="val 21727"/>
            </a:avLst>
          </a:prstGeom>
          <a:noFill/>
          <a:ln w="38100">
            <a:solidFill>
              <a:srgbClr val="B941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2" name="矩形: 圆角 41"/>
          <p:cNvSpPr/>
          <p:nvPr/>
        </p:nvSpPr>
        <p:spPr>
          <a:xfrm>
            <a:off x="8580755" y="2679065"/>
            <a:ext cx="2522855" cy="3648710"/>
          </a:xfrm>
          <a:prstGeom prst="roundRect">
            <a:avLst>
              <a:gd name="adj" fmla="val 21727"/>
            </a:avLst>
          </a:prstGeom>
          <a:noFill/>
          <a:ln w="38100">
            <a:solidFill>
              <a:srgbClr val="F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7" name="椭圆 6"/>
          <p:cNvSpPr/>
          <p:nvPr/>
        </p:nvSpPr>
        <p:spPr>
          <a:xfrm>
            <a:off x="907415" y="3287395"/>
            <a:ext cx="193040" cy="195580"/>
          </a:xfrm>
          <a:prstGeom prst="ellipse">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46" name="椭圆 45"/>
          <p:cNvSpPr/>
          <p:nvPr/>
        </p:nvSpPr>
        <p:spPr>
          <a:xfrm>
            <a:off x="11019155" y="4706620"/>
            <a:ext cx="167640" cy="166370"/>
          </a:xfrm>
          <a:prstGeom prst="ellipse">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5" name="矩形 54"/>
          <p:cNvSpPr/>
          <p:nvPr/>
        </p:nvSpPr>
        <p:spPr>
          <a:xfrm>
            <a:off x="1474470" y="3782060"/>
            <a:ext cx="1699260" cy="1042721"/>
          </a:xfrm>
          <a:prstGeom prst="rect">
            <a:avLst/>
          </a:prstGeom>
        </p:spPr>
        <p:txBody>
          <a:bodyPr wrap="square" lIns="0" tIns="0" rIns="0" bIns="0">
            <a:spAutoFit/>
          </a:bodyPr>
          <a:lstStyle/>
          <a:p>
            <a:pPr algn="just">
              <a:lnSpc>
                <a:spcPct val="150000"/>
              </a:lnSpc>
            </a:pPr>
            <a:r>
              <a:rPr lang="zh-CN" altLang="en-US" sz="2400" dirty="0">
                <a:solidFill>
                  <a:schemeClr val="tx1"/>
                </a:solidFill>
                <a:cs typeface="+mn-ea"/>
                <a:sym typeface="+mn-lt"/>
              </a:rPr>
              <a:t>检查消除火灾隐患能力</a:t>
            </a:r>
          </a:p>
        </p:txBody>
      </p:sp>
      <p:sp>
        <p:nvSpPr>
          <p:cNvPr id="10" name="椭圆 9"/>
          <p:cNvSpPr/>
          <p:nvPr/>
        </p:nvSpPr>
        <p:spPr>
          <a:xfrm>
            <a:off x="1805305" y="2548255"/>
            <a:ext cx="934720" cy="934720"/>
          </a:xfrm>
          <a:prstGeom prst="ellipse">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6" name="矩形 55"/>
          <p:cNvSpPr/>
          <p:nvPr/>
        </p:nvSpPr>
        <p:spPr>
          <a:xfrm>
            <a:off x="4078605" y="3866515"/>
            <a:ext cx="1344295" cy="1042721"/>
          </a:xfrm>
          <a:prstGeom prst="rect">
            <a:avLst/>
          </a:prstGeom>
        </p:spPr>
        <p:txBody>
          <a:bodyPr wrap="square" lIns="0" tIns="0" rIns="0" bIns="0">
            <a:spAutoFit/>
          </a:bodyPr>
          <a:lstStyle/>
          <a:p>
            <a:pPr algn="dist">
              <a:lnSpc>
                <a:spcPct val="150000"/>
              </a:lnSpc>
            </a:pPr>
            <a:r>
              <a:rPr lang="zh-CN" altLang="en-US" sz="2400" dirty="0">
                <a:solidFill>
                  <a:schemeClr val="tx1"/>
                </a:solidFill>
                <a:cs typeface="+mn-ea"/>
                <a:sym typeface="+mn-lt"/>
              </a:rPr>
              <a:t>扑救初期火灾能力</a:t>
            </a:r>
          </a:p>
        </p:txBody>
      </p:sp>
      <p:sp>
        <p:nvSpPr>
          <p:cNvPr id="48" name="椭圆 47"/>
          <p:cNvSpPr/>
          <p:nvPr/>
        </p:nvSpPr>
        <p:spPr>
          <a:xfrm>
            <a:off x="4227195" y="2562225"/>
            <a:ext cx="934720" cy="934720"/>
          </a:xfrm>
          <a:prstGeom prst="ellipse">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7" name="矩形 56"/>
          <p:cNvSpPr/>
          <p:nvPr/>
        </p:nvSpPr>
        <p:spPr>
          <a:xfrm>
            <a:off x="6628765" y="3482975"/>
            <a:ext cx="1597025" cy="1042721"/>
          </a:xfrm>
          <a:prstGeom prst="rect">
            <a:avLst/>
          </a:prstGeom>
        </p:spPr>
        <p:txBody>
          <a:bodyPr wrap="square" lIns="0" tIns="0" rIns="0" bIns="0">
            <a:spAutoFit/>
          </a:bodyPr>
          <a:lstStyle/>
          <a:p>
            <a:pPr algn="l">
              <a:lnSpc>
                <a:spcPct val="150000"/>
              </a:lnSpc>
            </a:pPr>
            <a:r>
              <a:rPr lang="zh-CN" altLang="en-US" sz="2400" dirty="0">
                <a:solidFill>
                  <a:schemeClr val="tx1"/>
                </a:solidFill>
                <a:cs typeface="+mn-ea"/>
                <a:sym typeface="+mn-lt"/>
              </a:rPr>
              <a:t>组织人员疏散逃生能力</a:t>
            </a:r>
          </a:p>
        </p:txBody>
      </p:sp>
      <p:sp>
        <p:nvSpPr>
          <p:cNvPr id="49" name="椭圆 48"/>
          <p:cNvSpPr/>
          <p:nvPr/>
        </p:nvSpPr>
        <p:spPr>
          <a:xfrm>
            <a:off x="6851650" y="2145665"/>
            <a:ext cx="934720" cy="934720"/>
          </a:xfrm>
          <a:prstGeom prst="ellipse">
            <a:avLst/>
          </a:prstGeom>
          <a:solidFill>
            <a:srgbClr val="B94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58" name="矩形 57"/>
          <p:cNvSpPr/>
          <p:nvPr/>
        </p:nvSpPr>
        <p:spPr>
          <a:xfrm>
            <a:off x="9042400" y="4121785"/>
            <a:ext cx="1675130" cy="1042721"/>
          </a:xfrm>
          <a:prstGeom prst="rect">
            <a:avLst/>
          </a:prstGeom>
        </p:spPr>
        <p:txBody>
          <a:bodyPr wrap="square" lIns="0" tIns="0" rIns="0" bIns="0">
            <a:spAutoFit/>
          </a:bodyPr>
          <a:lstStyle/>
          <a:p>
            <a:pPr algn="just">
              <a:lnSpc>
                <a:spcPct val="150000"/>
              </a:lnSpc>
            </a:pPr>
            <a:r>
              <a:rPr lang="zh-CN" altLang="en-US" sz="2400" dirty="0">
                <a:solidFill>
                  <a:schemeClr val="tx1"/>
                </a:solidFill>
                <a:cs typeface="+mn-ea"/>
                <a:sym typeface="+mn-lt"/>
              </a:rPr>
              <a:t>消防宣传教育培训能力</a:t>
            </a:r>
          </a:p>
        </p:txBody>
      </p:sp>
      <p:sp>
        <p:nvSpPr>
          <p:cNvPr id="51" name="椭圆 50"/>
          <p:cNvSpPr/>
          <p:nvPr/>
        </p:nvSpPr>
        <p:spPr>
          <a:xfrm>
            <a:off x="9374505" y="2917825"/>
            <a:ext cx="934720" cy="934720"/>
          </a:xfrm>
          <a:prstGeom prst="ellipse">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sp>
        <p:nvSpPr>
          <p:cNvPr id="4" name="文本框 3"/>
          <p:cNvSpPr txBox="1"/>
          <p:nvPr/>
        </p:nvSpPr>
        <p:spPr>
          <a:xfrm>
            <a:off x="864870" y="1177290"/>
            <a:ext cx="6096000" cy="460375"/>
          </a:xfrm>
          <a:prstGeom prst="rect">
            <a:avLst/>
          </a:prstGeom>
          <a:noFill/>
        </p:spPr>
        <p:txBody>
          <a:bodyPr wrap="square" rtlCol="0" anchor="t">
            <a:spAutoFit/>
          </a:bodyPr>
          <a:lstStyle/>
          <a:p>
            <a:r>
              <a:rPr lang="zh-CN" altLang="en-US" sz="2400">
                <a:solidFill>
                  <a:schemeClr val="tx1"/>
                </a:solidFill>
                <a:cs typeface="+mn-ea"/>
                <a:sym typeface="+mn-lt"/>
              </a:rPr>
              <a:t>消防安全基础知识——“四个能力”</a:t>
            </a:r>
          </a:p>
        </p:txBody>
      </p:sp>
      <p:pic>
        <p:nvPicPr>
          <p:cNvPr id="6" name="图片 5" descr="32313538363134383b32313538363231343bc3f0bbf0c6f733"/>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377055" y="2712720"/>
            <a:ext cx="634365" cy="634365"/>
          </a:xfrm>
          <a:prstGeom prst="rect">
            <a:avLst/>
          </a:prstGeom>
        </p:spPr>
      </p:pic>
      <p:pic>
        <p:nvPicPr>
          <p:cNvPr id="12" name="图片 11" descr="32313538363134383b32313538363231313bc3f0bbf0c6f732"/>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960870" y="2254885"/>
            <a:ext cx="716280" cy="716280"/>
          </a:xfrm>
          <a:prstGeom prst="rect">
            <a:avLst/>
          </a:prstGeom>
        </p:spPr>
      </p:pic>
      <p:pic>
        <p:nvPicPr>
          <p:cNvPr id="14" name="图片 13" descr="32313538363134383b32313538363233333bbbf0"/>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503410" y="3127375"/>
            <a:ext cx="654685" cy="654685"/>
          </a:xfrm>
          <a:prstGeom prst="rect">
            <a:avLst/>
          </a:prstGeom>
        </p:spPr>
      </p:pic>
      <p:pic>
        <p:nvPicPr>
          <p:cNvPr id="17" name="图片 16" descr="32313538363134383b32313538363232353bcffbbbf0cba832"/>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985010" y="2692400"/>
            <a:ext cx="645795" cy="645795"/>
          </a:xfrm>
          <a:prstGeom prst="rect">
            <a:avLst/>
          </a:prstGeom>
        </p:spPr>
      </p:pic>
      <p:sp>
        <p:nvSpPr>
          <p:cNvPr id="22" name="文本框 21">
            <a:extLst>
              <a:ext uri="{FF2B5EF4-FFF2-40B4-BE49-F238E27FC236}">
                <a16:creationId xmlns:a16="http://schemas.microsoft.com/office/drawing/2014/main" xmlns="" id="{CAF489FA-E95E-BD89-17ED-3CAD9961B14C}"/>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消防基础知识</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29005" y="1092835"/>
            <a:ext cx="6096000" cy="398780"/>
          </a:xfrm>
          <a:prstGeom prst="rect">
            <a:avLst/>
          </a:prstGeom>
          <a:noFill/>
        </p:spPr>
        <p:txBody>
          <a:bodyPr wrap="square" rtlCol="0" anchor="t">
            <a:spAutoFit/>
          </a:bodyPr>
          <a:lstStyle/>
          <a:p>
            <a:r>
              <a:rPr lang="zh-CN" altLang="en-US" sz="2000" b="1">
                <a:solidFill>
                  <a:schemeClr val="tx1"/>
                </a:solidFill>
                <a:cs typeface="+mn-ea"/>
                <a:sym typeface="+mn-lt"/>
              </a:rPr>
              <a:t>消防安全基础知识——扑救火灾的原则</a:t>
            </a:r>
          </a:p>
        </p:txBody>
      </p:sp>
      <p:sp>
        <p:nvSpPr>
          <p:cNvPr id="6" name="任意多边形 5"/>
          <p:cNvSpPr/>
          <p:nvPr>
            <p:custDataLst>
              <p:tags r:id="rId2"/>
            </p:custDataLst>
          </p:nvPr>
        </p:nvSpPr>
        <p:spPr>
          <a:xfrm>
            <a:off x="5582326" y="1756364"/>
            <a:ext cx="1249543" cy="1861022"/>
          </a:xfrm>
          <a:custGeom>
            <a:avLst/>
            <a:gdLst>
              <a:gd name="connsiteX0" fmla="*/ 0 w 1193800"/>
              <a:gd name="connsiteY0" fmla="*/ 0 h 1778000"/>
              <a:gd name="connsiteX1" fmla="*/ 158750 w 1193800"/>
              <a:gd name="connsiteY1" fmla="*/ 0 h 1778000"/>
              <a:gd name="connsiteX2" fmla="*/ 596900 w 1193800"/>
              <a:gd name="connsiteY2" fmla="*/ 438150 h 1778000"/>
              <a:gd name="connsiteX3" fmla="*/ 1035050 w 1193800"/>
              <a:gd name="connsiteY3" fmla="*/ 0 h 1778000"/>
              <a:gd name="connsiteX4" fmla="*/ 1193800 w 1193800"/>
              <a:gd name="connsiteY4" fmla="*/ 0 h 1778000"/>
              <a:gd name="connsiteX5" fmla="*/ 1193800 w 1193800"/>
              <a:gd name="connsiteY5" fmla="*/ 1778000 h 1778000"/>
              <a:gd name="connsiteX6" fmla="*/ 0 w 1193800"/>
              <a:gd name="connsiteY6" fmla="*/ 1778000 h 17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800" h="1778000">
                <a:moveTo>
                  <a:pt x="0" y="0"/>
                </a:moveTo>
                <a:lnTo>
                  <a:pt x="158750" y="0"/>
                </a:lnTo>
                <a:cubicBezTo>
                  <a:pt x="158750" y="241984"/>
                  <a:pt x="354916" y="438150"/>
                  <a:pt x="596900" y="438150"/>
                </a:cubicBezTo>
                <a:cubicBezTo>
                  <a:pt x="838884" y="438150"/>
                  <a:pt x="1035050" y="241984"/>
                  <a:pt x="1035050" y="0"/>
                </a:cubicBezTo>
                <a:lnTo>
                  <a:pt x="1193800" y="0"/>
                </a:lnTo>
                <a:lnTo>
                  <a:pt x="1193800" y="1778000"/>
                </a:lnTo>
                <a:lnTo>
                  <a:pt x="0" y="1778000"/>
                </a:lnTo>
                <a:close/>
              </a:path>
            </a:pathLst>
          </a:custGeom>
          <a:noFill/>
          <a:ln w="25400">
            <a:solidFill>
              <a:srgbClr val="FB8803"/>
            </a:soli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p>
            <a:pPr algn="ctr">
              <a:lnSpc>
                <a:spcPct val="120000"/>
              </a:lnSpc>
            </a:pPr>
            <a:endParaRPr lang="da-DK" altLang="zh-CN" spc="100" dirty="0">
              <a:solidFill>
                <a:schemeClr val="bg1"/>
              </a:solidFill>
              <a:cs typeface="+mn-ea"/>
              <a:sym typeface="+mn-lt"/>
            </a:endParaRPr>
          </a:p>
        </p:txBody>
      </p:sp>
      <p:sp>
        <p:nvSpPr>
          <p:cNvPr id="5" name="椭圆 4"/>
          <p:cNvSpPr/>
          <p:nvPr>
            <p:custDataLst>
              <p:tags r:id="rId3"/>
            </p:custDataLst>
          </p:nvPr>
        </p:nvSpPr>
        <p:spPr>
          <a:xfrm>
            <a:off x="5851513" y="1400777"/>
            <a:ext cx="711176" cy="711176"/>
          </a:xfrm>
          <a:prstGeom prst="ellipse">
            <a:avLst/>
          </a:prstGeom>
          <a:solidFill>
            <a:srgbClr val="FB8803"/>
          </a:solidFill>
          <a:ln>
            <a:noFill/>
          </a:ln>
          <a:effectLst>
            <a:outerShdw blurRad="50800" dist="127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82500" lnSpcReduction="20000"/>
          </a:bodyPr>
          <a:lstStyle/>
          <a:p>
            <a:pPr algn="ctr">
              <a:lnSpc>
                <a:spcPct val="120000"/>
              </a:lnSpc>
            </a:pPr>
            <a:endParaRPr lang="en-US" altLang="zh-CN" sz="3200" dirty="0">
              <a:solidFill>
                <a:schemeClr val="bg1"/>
              </a:solidFill>
              <a:cs typeface="+mn-ea"/>
              <a:sym typeface="+mn-lt"/>
            </a:endParaRPr>
          </a:p>
        </p:txBody>
      </p:sp>
      <p:sp>
        <p:nvSpPr>
          <p:cNvPr id="12" name="任意多边形 11"/>
          <p:cNvSpPr/>
          <p:nvPr>
            <p:custDataLst>
              <p:tags r:id="rId4"/>
            </p:custDataLst>
          </p:nvPr>
        </p:nvSpPr>
        <p:spPr>
          <a:xfrm>
            <a:off x="7603407" y="1756364"/>
            <a:ext cx="1249543" cy="1861022"/>
          </a:xfrm>
          <a:custGeom>
            <a:avLst/>
            <a:gdLst>
              <a:gd name="connsiteX0" fmla="*/ 0 w 1193800"/>
              <a:gd name="connsiteY0" fmla="*/ 0 h 1778000"/>
              <a:gd name="connsiteX1" fmla="*/ 158750 w 1193800"/>
              <a:gd name="connsiteY1" fmla="*/ 0 h 1778000"/>
              <a:gd name="connsiteX2" fmla="*/ 596900 w 1193800"/>
              <a:gd name="connsiteY2" fmla="*/ 438150 h 1778000"/>
              <a:gd name="connsiteX3" fmla="*/ 1035050 w 1193800"/>
              <a:gd name="connsiteY3" fmla="*/ 0 h 1778000"/>
              <a:gd name="connsiteX4" fmla="*/ 1193800 w 1193800"/>
              <a:gd name="connsiteY4" fmla="*/ 0 h 1778000"/>
              <a:gd name="connsiteX5" fmla="*/ 1193800 w 1193800"/>
              <a:gd name="connsiteY5" fmla="*/ 1778000 h 1778000"/>
              <a:gd name="connsiteX6" fmla="*/ 0 w 1193800"/>
              <a:gd name="connsiteY6" fmla="*/ 1778000 h 17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800" h="1778000">
                <a:moveTo>
                  <a:pt x="0" y="0"/>
                </a:moveTo>
                <a:lnTo>
                  <a:pt x="158750" y="0"/>
                </a:lnTo>
                <a:cubicBezTo>
                  <a:pt x="158750" y="241984"/>
                  <a:pt x="354916" y="438150"/>
                  <a:pt x="596900" y="438150"/>
                </a:cubicBezTo>
                <a:cubicBezTo>
                  <a:pt x="838884" y="438150"/>
                  <a:pt x="1035050" y="241984"/>
                  <a:pt x="1035050" y="0"/>
                </a:cubicBezTo>
                <a:lnTo>
                  <a:pt x="1193800" y="0"/>
                </a:lnTo>
                <a:lnTo>
                  <a:pt x="1193800" y="1778000"/>
                </a:lnTo>
                <a:lnTo>
                  <a:pt x="0" y="1778000"/>
                </a:lnTo>
                <a:close/>
              </a:path>
            </a:pathLst>
          </a:custGeom>
          <a:noFill/>
          <a:ln w="254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p>
            <a:pPr algn="ctr">
              <a:lnSpc>
                <a:spcPct val="120000"/>
              </a:lnSpc>
            </a:pPr>
            <a:endParaRPr lang="pt-BR" altLang="zh-CN" spc="100" dirty="0">
              <a:solidFill>
                <a:schemeClr val="bg1"/>
              </a:solidFill>
              <a:cs typeface="+mn-ea"/>
              <a:sym typeface="+mn-lt"/>
            </a:endParaRPr>
          </a:p>
        </p:txBody>
      </p:sp>
      <p:sp>
        <p:nvSpPr>
          <p:cNvPr id="13" name="椭圆 12"/>
          <p:cNvSpPr/>
          <p:nvPr>
            <p:custDataLst>
              <p:tags r:id="rId5"/>
            </p:custDataLst>
          </p:nvPr>
        </p:nvSpPr>
        <p:spPr>
          <a:xfrm>
            <a:off x="7872594" y="1400777"/>
            <a:ext cx="711176" cy="711176"/>
          </a:xfrm>
          <a:prstGeom prst="ellipse">
            <a:avLst/>
          </a:prstGeom>
          <a:solidFill>
            <a:schemeClr val="accent2"/>
          </a:solidFill>
          <a:ln>
            <a:noFill/>
          </a:ln>
          <a:effectLst>
            <a:outerShdw blurRad="50800" dist="127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82500" lnSpcReduction="20000"/>
          </a:bodyPr>
          <a:lstStyle/>
          <a:p>
            <a:pPr algn="ctr">
              <a:lnSpc>
                <a:spcPct val="120000"/>
              </a:lnSpc>
            </a:pPr>
            <a:endParaRPr lang="en-US" altLang="zh-CN" sz="3200" dirty="0">
              <a:solidFill>
                <a:schemeClr val="bg1"/>
              </a:solidFill>
              <a:cs typeface="+mn-ea"/>
              <a:sym typeface="+mn-lt"/>
            </a:endParaRPr>
          </a:p>
        </p:txBody>
      </p:sp>
      <p:sp>
        <p:nvSpPr>
          <p:cNvPr id="15" name="任意多边形 14"/>
          <p:cNvSpPr/>
          <p:nvPr>
            <p:custDataLst>
              <p:tags r:id="rId6"/>
            </p:custDataLst>
          </p:nvPr>
        </p:nvSpPr>
        <p:spPr>
          <a:xfrm>
            <a:off x="9626061" y="1756364"/>
            <a:ext cx="1249543" cy="1861022"/>
          </a:xfrm>
          <a:custGeom>
            <a:avLst/>
            <a:gdLst>
              <a:gd name="connsiteX0" fmla="*/ 0 w 1193800"/>
              <a:gd name="connsiteY0" fmla="*/ 0 h 1778000"/>
              <a:gd name="connsiteX1" fmla="*/ 158750 w 1193800"/>
              <a:gd name="connsiteY1" fmla="*/ 0 h 1778000"/>
              <a:gd name="connsiteX2" fmla="*/ 596900 w 1193800"/>
              <a:gd name="connsiteY2" fmla="*/ 438150 h 1778000"/>
              <a:gd name="connsiteX3" fmla="*/ 1035050 w 1193800"/>
              <a:gd name="connsiteY3" fmla="*/ 0 h 1778000"/>
              <a:gd name="connsiteX4" fmla="*/ 1193800 w 1193800"/>
              <a:gd name="connsiteY4" fmla="*/ 0 h 1778000"/>
              <a:gd name="connsiteX5" fmla="*/ 1193800 w 1193800"/>
              <a:gd name="connsiteY5" fmla="*/ 1778000 h 1778000"/>
              <a:gd name="connsiteX6" fmla="*/ 0 w 1193800"/>
              <a:gd name="connsiteY6" fmla="*/ 1778000 h 17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800" h="1778000">
                <a:moveTo>
                  <a:pt x="0" y="0"/>
                </a:moveTo>
                <a:lnTo>
                  <a:pt x="158750" y="0"/>
                </a:lnTo>
                <a:cubicBezTo>
                  <a:pt x="158750" y="241984"/>
                  <a:pt x="354916" y="438150"/>
                  <a:pt x="596900" y="438150"/>
                </a:cubicBezTo>
                <a:cubicBezTo>
                  <a:pt x="838884" y="438150"/>
                  <a:pt x="1035050" y="241984"/>
                  <a:pt x="1035050" y="0"/>
                </a:cubicBezTo>
                <a:lnTo>
                  <a:pt x="1193800" y="0"/>
                </a:lnTo>
                <a:lnTo>
                  <a:pt x="1193800" y="1778000"/>
                </a:lnTo>
                <a:lnTo>
                  <a:pt x="0" y="1778000"/>
                </a:lnTo>
                <a:close/>
              </a:path>
            </a:pathLst>
          </a:custGeom>
          <a:noFill/>
          <a:ln w="25400">
            <a:solidFill>
              <a:srgbClr val="FB8803"/>
            </a:soli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p>
            <a:pPr algn="ctr">
              <a:lnSpc>
                <a:spcPct val="120000"/>
              </a:lnSpc>
            </a:pPr>
            <a:endParaRPr lang="pt-BR" altLang="zh-CN" spc="100" dirty="0">
              <a:solidFill>
                <a:schemeClr val="bg1"/>
              </a:solidFill>
              <a:cs typeface="+mn-ea"/>
              <a:sym typeface="+mn-lt"/>
            </a:endParaRPr>
          </a:p>
        </p:txBody>
      </p:sp>
      <p:sp>
        <p:nvSpPr>
          <p:cNvPr id="16" name="椭圆 15"/>
          <p:cNvSpPr/>
          <p:nvPr>
            <p:custDataLst>
              <p:tags r:id="rId7"/>
            </p:custDataLst>
          </p:nvPr>
        </p:nvSpPr>
        <p:spPr>
          <a:xfrm>
            <a:off x="9895248" y="1400777"/>
            <a:ext cx="711176" cy="711176"/>
          </a:xfrm>
          <a:prstGeom prst="ellipse">
            <a:avLst/>
          </a:prstGeom>
          <a:solidFill>
            <a:srgbClr val="FB8803"/>
          </a:solidFill>
          <a:ln>
            <a:noFill/>
          </a:ln>
          <a:effectLst>
            <a:outerShdw blurRad="50800" dist="127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82500" lnSpcReduction="20000"/>
          </a:bodyPr>
          <a:lstStyle/>
          <a:p>
            <a:pPr algn="ctr">
              <a:lnSpc>
                <a:spcPct val="120000"/>
              </a:lnSpc>
            </a:pPr>
            <a:endParaRPr lang="en-US" altLang="zh-CN" sz="3200" dirty="0">
              <a:solidFill>
                <a:schemeClr val="bg1"/>
              </a:solidFill>
              <a:cs typeface="+mn-ea"/>
              <a:sym typeface="+mn-lt"/>
            </a:endParaRPr>
          </a:p>
        </p:txBody>
      </p:sp>
      <p:sp>
        <p:nvSpPr>
          <p:cNvPr id="3" name="文本框 1"/>
          <p:cNvSpPr txBox="1"/>
          <p:nvPr>
            <p:custDataLst>
              <p:tags r:id="rId8"/>
            </p:custDataLst>
          </p:nvPr>
        </p:nvSpPr>
        <p:spPr>
          <a:xfrm>
            <a:off x="5582326" y="2237153"/>
            <a:ext cx="1249543" cy="1375937"/>
          </a:xfrm>
          <a:prstGeom prst="rect">
            <a:avLst/>
          </a:prstGeom>
          <a:noFill/>
        </p:spPr>
        <p:txBody>
          <a:bodyPr wrap="square" rtlCol="0">
            <a:normAutofit/>
          </a:bodyPr>
          <a:lstStyle/>
          <a:p>
            <a:pPr marL="0" indent="0" algn="ctr">
              <a:lnSpc>
                <a:spcPct val="130000"/>
              </a:lnSpc>
              <a:spcBef>
                <a:spcPts val="0"/>
              </a:spcBef>
              <a:spcAft>
                <a:spcPts val="0"/>
              </a:spcAft>
              <a:buSzPct val="100000"/>
            </a:pPr>
            <a:r>
              <a:rPr lang="zh-CN" altLang="en-US" sz="1400" spc="150" dirty="0">
                <a:solidFill>
                  <a:schemeClr val="tx1">
                    <a:lumMod val="75000"/>
                    <a:lumOff val="25000"/>
                  </a:schemeClr>
                </a:solidFill>
                <a:cs typeface="+mn-ea"/>
                <a:sym typeface="+mn-lt"/>
              </a:rPr>
              <a:t>报警早</a:t>
            </a:r>
          </a:p>
          <a:p>
            <a:pPr marL="0" lvl="0" indent="-285750" algn="ctr" fontAlgn="ctr">
              <a:lnSpc>
                <a:spcPct val="130000"/>
              </a:lnSpc>
              <a:spcBef>
                <a:spcPts val="1000"/>
              </a:spcBef>
              <a:spcAft>
                <a:spcPts val="0"/>
              </a:spcAft>
              <a:buSzPct val="100000"/>
              <a:buFont typeface="汉仪中简黑简" panose="00020600040101010101" charset="-122"/>
              <a:buNone/>
            </a:pPr>
            <a:r>
              <a:rPr lang="zh-CN" altLang="en-US" sz="1400" spc="150" dirty="0">
                <a:solidFill>
                  <a:schemeClr val="tx1">
                    <a:lumMod val="75000"/>
                    <a:lumOff val="25000"/>
                  </a:schemeClr>
                </a:solidFill>
                <a:cs typeface="+mn-ea"/>
                <a:sym typeface="+mn-lt"/>
              </a:rPr>
              <a:t>损失少</a:t>
            </a:r>
          </a:p>
        </p:txBody>
      </p:sp>
      <p:sp>
        <p:nvSpPr>
          <p:cNvPr id="17" name="文本框 16"/>
          <p:cNvSpPr txBox="1"/>
          <p:nvPr>
            <p:custDataLst>
              <p:tags r:id="rId9"/>
            </p:custDataLst>
          </p:nvPr>
        </p:nvSpPr>
        <p:spPr>
          <a:xfrm>
            <a:off x="7603407" y="2237153"/>
            <a:ext cx="1249543" cy="1375937"/>
          </a:xfrm>
          <a:prstGeom prst="rect">
            <a:avLst/>
          </a:prstGeom>
          <a:noFill/>
        </p:spPr>
        <p:txBody>
          <a:bodyPr wrap="square" rtlCol="0">
            <a:normAutofit/>
          </a:bodyPr>
          <a:lstStyle/>
          <a:p>
            <a:pPr marL="0" indent="0" algn="ctr">
              <a:lnSpc>
                <a:spcPct val="130000"/>
              </a:lnSpc>
              <a:spcBef>
                <a:spcPts val="0"/>
              </a:spcBef>
              <a:spcAft>
                <a:spcPts val="0"/>
              </a:spcAft>
              <a:buSzPct val="100000"/>
            </a:pPr>
            <a:r>
              <a:rPr lang="zh-CN" altLang="en-US" sz="1400" spc="150" dirty="0">
                <a:solidFill>
                  <a:schemeClr val="tx1">
                    <a:lumMod val="75000"/>
                    <a:lumOff val="25000"/>
                  </a:schemeClr>
                </a:solidFill>
                <a:cs typeface="+mn-ea"/>
                <a:sym typeface="+mn-lt"/>
              </a:rPr>
              <a:t>边报警</a:t>
            </a:r>
          </a:p>
          <a:p>
            <a:pPr marL="0" lvl="0" indent="-285750" algn="ctr" fontAlgn="ctr">
              <a:lnSpc>
                <a:spcPct val="130000"/>
              </a:lnSpc>
              <a:spcBef>
                <a:spcPts val="1000"/>
              </a:spcBef>
              <a:spcAft>
                <a:spcPts val="0"/>
              </a:spcAft>
              <a:buSzPct val="100000"/>
              <a:buFont typeface="汉仪中简黑简" panose="00020600040101010101" charset="-122"/>
              <a:buNone/>
            </a:pPr>
            <a:r>
              <a:rPr lang="zh-CN" altLang="en-US" sz="1400" spc="150" dirty="0">
                <a:solidFill>
                  <a:schemeClr val="tx1">
                    <a:lumMod val="75000"/>
                    <a:lumOff val="25000"/>
                  </a:schemeClr>
                </a:solidFill>
                <a:cs typeface="+mn-ea"/>
                <a:sym typeface="+mn-lt"/>
              </a:rPr>
              <a:t>边扑救</a:t>
            </a:r>
          </a:p>
        </p:txBody>
      </p:sp>
      <p:sp>
        <p:nvSpPr>
          <p:cNvPr id="20" name="文本框 19"/>
          <p:cNvSpPr txBox="1"/>
          <p:nvPr>
            <p:custDataLst>
              <p:tags r:id="rId10"/>
            </p:custDataLst>
          </p:nvPr>
        </p:nvSpPr>
        <p:spPr>
          <a:xfrm>
            <a:off x="9626061" y="2237153"/>
            <a:ext cx="1249543" cy="1375937"/>
          </a:xfrm>
          <a:prstGeom prst="rect">
            <a:avLst/>
          </a:prstGeom>
          <a:noFill/>
        </p:spPr>
        <p:txBody>
          <a:bodyPr wrap="square" rtlCol="0">
            <a:normAutofit/>
          </a:bodyPr>
          <a:lstStyle/>
          <a:p>
            <a:pPr marL="0" indent="0" algn="ctr">
              <a:lnSpc>
                <a:spcPct val="130000"/>
              </a:lnSpc>
              <a:spcBef>
                <a:spcPts val="0"/>
              </a:spcBef>
              <a:spcAft>
                <a:spcPts val="0"/>
              </a:spcAft>
              <a:buSzPct val="100000"/>
            </a:pPr>
            <a:r>
              <a:rPr lang="zh-CN" altLang="en-US" sz="1400" spc="150" dirty="0">
                <a:solidFill>
                  <a:schemeClr val="tx1">
                    <a:lumMod val="75000"/>
                    <a:lumOff val="25000"/>
                  </a:schemeClr>
                </a:solidFill>
                <a:cs typeface="+mn-ea"/>
                <a:sym typeface="+mn-lt"/>
              </a:rPr>
              <a:t>先救人</a:t>
            </a:r>
          </a:p>
          <a:p>
            <a:pPr marL="0" lvl="0" indent="-285750" algn="ctr" fontAlgn="ctr">
              <a:lnSpc>
                <a:spcPct val="130000"/>
              </a:lnSpc>
              <a:spcBef>
                <a:spcPts val="1000"/>
              </a:spcBef>
              <a:spcAft>
                <a:spcPts val="0"/>
              </a:spcAft>
              <a:buSzPct val="100000"/>
              <a:buFont typeface="汉仪中简黑简" panose="00020600040101010101" charset="-122"/>
              <a:buNone/>
            </a:pPr>
            <a:r>
              <a:rPr lang="zh-CN" altLang="en-US" sz="1400" spc="150" dirty="0">
                <a:solidFill>
                  <a:schemeClr val="tx1">
                    <a:lumMod val="75000"/>
                    <a:lumOff val="25000"/>
                  </a:schemeClr>
                </a:solidFill>
                <a:cs typeface="+mn-ea"/>
                <a:sym typeface="+mn-lt"/>
              </a:rPr>
              <a:t>后救物</a:t>
            </a:r>
          </a:p>
        </p:txBody>
      </p:sp>
      <p:sp>
        <p:nvSpPr>
          <p:cNvPr id="18" name="任意多边形 17"/>
          <p:cNvSpPr/>
          <p:nvPr>
            <p:custDataLst>
              <p:tags r:id="rId11"/>
            </p:custDataLst>
          </p:nvPr>
        </p:nvSpPr>
        <p:spPr>
          <a:xfrm>
            <a:off x="5582326" y="4149287"/>
            <a:ext cx="1249543" cy="1861022"/>
          </a:xfrm>
          <a:custGeom>
            <a:avLst/>
            <a:gdLst>
              <a:gd name="connsiteX0" fmla="*/ 0 w 1193800"/>
              <a:gd name="connsiteY0" fmla="*/ 0 h 1778000"/>
              <a:gd name="connsiteX1" fmla="*/ 158750 w 1193800"/>
              <a:gd name="connsiteY1" fmla="*/ 0 h 1778000"/>
              <a:gd name="connsiteX2" fmla="*/ 596900 w 1193800"/>
              <a:gd name="connsiteY2" fmla="*/ 438150 h 1778000"/>
              <a:gd name="connsiteX3" fmla="*/ 1035050 w 1193800"/>
              <a:gd name="connsiteY3" fmla="*/ 0 h 1778000"/>
              <a:gd name="connsiteX4" fmla="*/ 1193800 w 1193800"/>
              <a:gd name="connsiteY4" fmla="*/ 0 h 1778000"/>
              <a:gd name="connsiteX5" fmla="*/ 1193800 w 1193800"/>
              <a:gd name="connsiteY5" fmla="*/ 1778000 h 1778000"/>
              <a:gd name="connsiteX6" fmla="*/ 0 w 1193800"/>
              <a:gd name="connsiteY6" fmla="*/ 1778000 h 17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800" h="1778000">
                <a:moveTo>
                  <a:pt x="0" y="0"/>
                </a:moveTo>
                <a:lnTo>
                  <a:pt x="158750" y="0"/>
                </a:lnTo>
                <a:cubicBezTo>
                  <a:pt x="158750" y="241984"/>
                  <a:pt x="354916" y="438150"/>
                  <a:pt x="596900" y="438150"/>
                </a:cubicBezTo>
                <a:cubicBezTo>
                  <a:pt x="838884" y="438150"/>
                  <a:pt x="1035050" y="241984"/>
                  <a:pt x="1035050" y="0"/>
                </a:cubicBezTo>
                <a:lnTo>
                  <a:pt x="1193800" y="0"/>
                </a:lnTo>
                <a:lnTo>
                  <a:pt x="1193800" y="1778000"/>
                </a:lnTo>
                <a:lnTo>
                  <a:pt x="0" y="1778000"/>
                </a:lnTo>
                <a:close/>
              </a:path>
            </a:pathLst>
          </a:custGeom>
          <a:noFill/>
          <a:ln w="25400">
            <a:solidFill>
              <a:srgbClr val="B94121"/>
            </a:soli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p>
            <a:pPr algn="ctr">
              <a:lnSpc>
                <a:spcPct val="120000"/>
              </a:lnSpc>
            </a:pPr>
            <a:endParaRPr lang="pt-BR" altLang="zh-CN" spc="100" dirty="0">
              <a:solidFill>
                <a:schemeClr val="bg1"/>
              </a:solidFill>
              <a:cs typeface="+mn-ea"/>
              <a:sym typeface="+mn-lt"/>
            </a:endParaRPr>
          </a:p>
        </p:txBody>
      </p:sp>
      <p:sp>
        <p:nvSpPr>
          <p:cNvPr id="19" name="椭圆 18"/>
          <p:cNvSpPr/>
          <p:nvPr>
            <p:custDataLst>
              <p:tags r:id="rId12"/>
            </p:custDataLst>
          </p:nvPr>
        </p:nvSpPr>
        <p:spPr>
          <a:xfrm>
            <a:off x="5851513" y="3793698"/>
            <a:ext cx="711176" cy="711176"/>
          </a:xfrm>
          <a:prstGeom prst="ellipse">
            <a:avLst/>
          </a:prstGeom>
          <a:solidFill>
            <a:srgbClr val="B94121"/>
          </a:solidFill>
          <a:ln>
            <a:noFill/>
          </a:ln>
          <a:effectLst>
            <a:outerShdw blurRad="50800" dist="127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82500" lnSpcReduction="20000"/>
          </a:bodyPr>
          <a:lstStyle/>
          <a:p>
            <a:pPr algn="ctr">
              <a:lnSpc>
                <a:spcPct val="120000"/>
              </a:lnSpc>
            </a:pPr>
            <a:endParaRPr lang="en-US" altLang="zh-CN" sz="3200" dirty="0">
              <a:solidFill>
                <a:schemeClr val="bg1"/>
              </a:solidFill>
              <a:cs typeface="+mn-ea"/>
              <a:sym typeface="+mn-lt"/>
            </a:endParaRPr>
          </a:p>
        </p:txBody>
      </p:sp>
      <p:sp>
        <p:nvSpPr>
          <p:cNvPr id="21" name="任意多边形 20"/>
          <p:cNvSpPr/>
          <p:nvPr>
            <p:custDataLst>
              <p:tags r:id="rId13"/>
            </p:custDataLst>
          </p:nvPr>
        </p:nvSpPr>
        <p:spPr>
          <a:xfrm>
            <a:off x="7603407" y="4149287"/>
            <a:ext cx="1249543" cy="1861022"/>
          </a:xfrm>
          <a:custGeom>
            <a:avLst/>
            <a:gdLst>
              <a:gd name="connsiteX0" fmla="*/ 0 w 1193800"/>
              <a:gd name="connsiteY0" fmla="*/ 0 h 1778000"/>
              <a:gd name="connsiteX1" fmla="*/ 158750 w 1193800"/>
              <a:gd name="connsiteY1" fmla="*/ 0 h 1778000"/>
              <a:gd name="connsiteX2" fmla="*/ 596900 w 1193800"/>
              <a:gd name="connsiteY2" fmla="*/ 438150 h 1778000"/>
              <a:gd name="connsiteX3" fmla="*/ 1035050 w 1193800"/>
              <a:gd name="connsiteY3" fmla="*/ 0 h 1778000"/>
              <a:gd name="connsiteX4" fmla="*/ 1193800 w 1193800"/>
              <a:gd name="connsiteY4" fmla="*/ 0 h 1778000"/>
              <a:gd name="connsiteX5" fmla="*/ 1193800 w 1193800"/>
              <a:gd name="connsiteY5" fmla="*/ 1778000 h 1778000"/>
              <a:gd name="connsiteX6" fmla="*/ 0 w 1193800"/>
              <a:gd name="connsiteY6" fmla="*/ 1778000 h 17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800" h="1778000">
                <a:moveTo>
                  <a:pt x="0" y="0"/>
                </a:moveTo>
                <a:lnTo>
                  <a:pt x="158750" y="0"/>
                </a:lnTo>
                <a:cubicBezTo>
                  <a:pt x="158750" y="241984"/>
                  <a:pt x="354916" y="438150"/>
                  <a:pt x="596900" y="438150"/>
                </a:cubicBezTo>
                <a:cubicBezTo>
                  <a:pt x="838884" y="438150"/>
                  <a:pt x="1035050" y="241984"/>
                  <a:pt x="1035050" y="0"/>
                </a:cubicBezTo>
                <a:lnTo>
                  <a:pt x="1193800" y="0"/>
                </a:lnTo>
                <a:lnTo>
                  <a:pt x="1193800" y="1778000"/>
                </a:lnTo>
                <a:lnTo>
                  <a:pt x="0" y="1778000"/>
                </a:lnTo>
                <a:close/>
              </a:path>
            </a:pathLst>
          </a:custGeom>
          <a:noFill/>
          <a:ln w="25400">
            <a:solidFill>
              <a:srgbClr val="B94121"/>
            </a:soli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p>
            <a:pPr algn="ctr">
              <a:lnSpc>
                <a:spcPct val="120000"/>
              </a:lnSpc>
            </a:pPr>
            <a:endParaRPr lang="pt-BR" altLang="zh-CN" spc="100" dirty="0">
              <a:solidFill>
                <a:schemeClr val="bg1"/>
              </a:solidFill>
              <a:cs typeface="+mn-ea"/>
              <a:sym typeface="+mn-lt"/>
            </a:endParaRPr>
          </a:p>
        </p:txBody>
      </p:sp>
      <p:sp>
        <p:nvSpPr>
          <p:cNvPr id="22" name="椭圆 21"/>
          <p:cNvSpPr/>
          <p:nvPr>
            <p:custDataLst>
              <p:tags r:id="rId14"/>
            </p:custDataLst>
          </p:nvPr>
        </p:nvSpPr>
        <p:spPr>
          <a:xfrm>
            <a:off x="7872594" y="3793698"/>
            <a:ext cx="711176" cy="711176"/>
          </a:xfrm>
          <a:prstGeom prst="ellipse">
            <a:avLst/>
          </a:prstGeom>
          <a:solidFill>
            <a:srgbClr val="B94121"/>
          </a:solidFill>
          <a:ln>
            <a:noFill/>
          </a:ln>
          <a:effectLst>
            <a:outerShdw blurRad="50800" dist="127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82500" lnSpcReduction="20000"/>
          </a:bodyPr>
          <a:lstStyle/>
          <a:p>
            <a:pPr algn="ctr">
              <a:lnSpc>
                <a:spcPct val="120000"/>
              </a:lnSpc>
            </a:pPr>
            <a:endParaRPr lang="en-US" altLang="zh-CN" sz="3200" dirty="0">
              <a:solidFill>
                <a:schemeClr val="bg1"/>
              </a:solidFill>
              <a:cs typeface="+mn-ea"/>
              <a:sym typeface="+mn-lt"/>
            </a:endParaRPr>
          </a:p>
        </p:txBody>
      </p:sp>
      <p:sp>
        <p:nvSpPr>
          <p:cNvPr id="24" name="任意多边形 23"/>
          <p:cNvSpPr/>
          <p:nvPr>
            <p:custDataLst>
              <p:tags r:id="rId15"/>
            </p:custDataLst>
          </p:nvPr>
        </p:nvSpPr>
        <p:spPr>
          <a:xfrm>
            <a:off x="9626061" y="4149287"/>
            <a:ext cx="1249543" cy="1861022"/>
          </a:xfrm>
          <a:custGeom>
            <a:avLst/>
            <a:gdLst>
              <a:gd name="connsiteX0" fmla="*/ 0 w 1193800"/>
              <a:gd name="connsiteY0" fmla="*/ 0 h 1778000"/>
              <a:gd name="connsiteX1" fmla="*/ 158750 w 1193800"/>
              <a:gd name="connsiteY1" fmla="*/ 0 h 1778000"/>
              <a:gd name="connsiteX2" fmla="*/ 596900 w 1193800"/>
              <a:gd name="connsiteY2" fmla="*/ 438150 h 1778000"/>
              <a:gd name="connsiteX3" fmla="*/ 1035050 w 1193800"/>
              <a:gd name="connsiteY3" fmla="*/ 0 h 1778000"/>
              <a:gd name="connsiteX4" fmla="*/ 1193800 w 1193800"/>
              <a:gd name="connsiteY4" fmla="*/ 0 h 1778000"/>
              <a:gd name="connsiteX5" fmla="*/ 1193800 w 1193800"/>
              <a:gd name="connsiteY5" fmla="*/ 1778000 h 1778000"/>
              <a:gd name="connsiteX6" fmla="*/ 0 w 1193800"/>
              <a:gd name="connsiteY6" fmla="*/ 1778000 h 177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800" h="1778000">
                <a:moveTo>
                  <a:pt x="0" y="0"/>
                </a:moveTo>
                <a:lnTo>
                  <a:pt x="158750" y="0"/>
                </a:lnTo>
                <a:cubicBezTo>
                  <a:pt x="158750" y="241984"/>
                  <a:pt x="354916" y="438150"/>
                  <a:pt x="596900" y="438150"/>
                </a:cubicBezTo>
                <a:cubicBezTo>
                  <a:pt x="838884" y="438150"/>
                  <a:pt x="1035050" y="241984"/>
                  <a:pt x="1035050" y="0"/>
                </a:cubicBezTo>
                <a:lnTo>
                  <a:pt x="1193800" y="0"/>
                </a:lnTo>
                <a:lnTo>
                  <a:pt x="1193800" y="1778000"/>
                </a:lnTo>
                <a:lnTo>
                  <a:pt x="0" y="1778000"/>
                </a:lnTo>
                <a:close/>
              </a:path>
            </a:pathLst>
          </a:custGeom>
          <a:noFill/>
          <a:ln w="25400">
            <a:solidFill>
              <a:srgbClr val="B94121"/>
            </a:solid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a:bodyPr>
          <a:lstStyle/>
          <a:p>
            <a:pPr algn="ctr">
              <a:lnSpc>
                <a:spcPct val="120000"/>
              </a:lnSpc>
            </a:pPr>
            <a:endParaRPr lang="pt-BR" altLang="zh-CN" spc="100" dirty="0">
              <a:solidFill>
                <a:schemeClr val="bg1"/>
              </a:solidFill>
              <a:cs typeface="+mn-ea"/>
              <a:sym typeface="+mn-lt"/>
            </a:endParaRPr>
          </a:p>
        </p:txBody>
      </p:sp>
      <p:sp>
        <p:nvSpPr>
          <p:cNvPr id="25" name="椭圆 24"/>
          <p:cNvSpPr/>
          <p:nvPr>
            <p:custDataLst>
              <p:tags r:id="rId16"/>
            </p:custDataLst>
          </p:nvPr>
        </p:nvSpPr>
        <p:spPr>
          <a:xfrm>
            <a:off x="9895248" y="3793698"/>
            <a:ext cx="711176" cy="711176"/>
          </a:xfrm>
          <a:prstGeom prst="ellipse">
            <a:avLst/>
          </a:prstGeom>
          <a:solidFill>
            <a:srgbClr val="B94121"/>
          </a:solidFill>
          <a:ln>
            <a:noFill/>
          </a:ln>
          <a:effectLst>
            <a:outerShdw blurRad="50800" dist="12700" dir="5400000" algn="t"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ormAutofit fontScale="82500" lnSpcReduction="20000"/>
          </a:bodyPr>
          <a:lstStyle/>
          <a:p>
            <a:pPr algn="ctr">
              <a:lnSpc>
                <a:spcPct val="120000"/>
              </a:lnSpc>
            </a:pPr>
            <a:endParaRPr lang="en-US" altLang="zh-CN" sz="3200" dirty="0">
              <a:solidFill>
                <a:schemeClr val="bg1"/>
              </a:solidFill>
              <a:cs typeface="+mn-ea"/>
              <a:sym typeface="+mn-lt"/>
            </a:endParaRPr>
          </a:p>
        </p:txBody>
      </p:sp>
      <p:sp>
        <p:nvSpPr>
          <p:cNvPr id="23" name="文本框 22"/>
          <p:cNvSpPr txBox="1"/>
          <p:nvPr>
            <p:custDataLst>
              <p:tags r:id="rId17"/>
            </p:custDataLst>
          </p:nvPr>
        </p:nvSpPr>
        <p:spPr>
          <a:xfrm>
            <a:off x="9626061" y="4634369"/>
            <a:ext cx="1249543" cy="1375937"/>
          </a:xfrm>
          <a:prstGeom prst="rect">
            <a:avLst/>
          </a:prstGeom>
          <a:noFill/>
        </p:spPr>
        <p:txBody>
          <a:bodyPr wrap="square" rtlCol="0">
            <a:normAutofit/>
          </a:bodyPr>
          <a:lstStyle/>
          <a:p>
            <a:pPr marL="0" indent="0" algn="ctr">
              <a:lnSpc>
                <a:spcPct val="130000"/>
              </a:lnSpc>
              <a:spcBef>
                <a:spcPts val="0"/>
              </a:spcBef>
              <a:spcAft>
                <a:spcPts val="0"/>
              </a:spcAft>
              <a:buSzPct val="100000"/>
            </a:pPr>
            <a:r>
              <a:rPr lang="zh-CN" altLang="en-US" sz="1400" spc="150" dirty="0">
                <a:solidFill>
                  <a:schemeClr val="tx1">
                    <a:lumMod val="75000"/>
                    <a:lumOff val="25000"/>
                  </a:schemeClr>
                </a:solidFill>
                <a:cs typeface="+mn-ea"/>
                <a:sym typeface="+mn-lt"/>
              </a:rPr>
              <a:t>听指挥</a:t>
            </a:r>
          </a:p>
          <a:p>
            <a:pPr marL="0" lvl="0" indent="-285750" algn="ctr" fontAlgn="ctr">
              <a:lnSpc>
                <a:spcPct val="130000"/>
              </a:lnSpc>
              <a:spcBef>
                <a:spcPts val="1000"/>
              </a:spcBef>
              <a:spcAft>
                <a:spcPts val="0"/>
              </a:spcAft>
              <a:buSzPct val="100000"/>
              <a:buFont typeface="汉仪中简黑简" panose="00020600040101010101" charset="-122"/>
              <a:buNone/>
            </a:pPr>
            <a:r>
              <a:rPr lang="zh-CN" altLang="en-US" sz="1400" spc="150" dirty="0">
                <a:solidFill>
                  <a:schemeClr val="tx1">
                    <a:lumMod val="75000"/>
                    <a:lumOff val="25000"/>
                  </a:schemeClr>
                </a:solidFill>
                <a:cs typeface="+mn-ea"/>
                <a:sym typeface="+mn-lt"/>
              </a:rPr>
              <a:t>莫惊慌</a:t>
            </a:r>
          </a:p>
        </p:txBody>
      </p:sp>
      <p:sp>
        <p:nvSpPr>
          <p:cNvPr id="26" name="文本框 25"/>
          <p:cNvSpPr txBox="1"/>
          <p:nvPr>
            <p:custDataLst>
              <p:tags r:id="rId18"/>
            </p:custDataLst>
          </p:nvPr>
        </p:nvSpPr>
        <p:spPr>
          <a:xfrm>
            <a:off x="7603407" y="4634369"/>
            <a:ext cx="1249543" cy="1375937"/>
          </a:xfrm>
          <a:prstGeom prst="rect">
            <a:avLst/>
          </a:prstGeom>
          <a:noFill/>
        </p:spPr>
        <p:txBody>
          <a:bodyPr wrap="square" rtlCol="0">
            <a:normAutofit/>
          </a:bodyPr>
          <a:lstStyle/>
          <a:p>
            <a:pPr marL="0" indent="0" algn="ctr">
              <a:lnSpc>
                <a:spcPct val="130000"/>
              </a:lnSpc>
              <a:spcBef>
                <a:spcPts val="0"/>
              </a:spcBef>
              <a:spcAft>
                <a:spcPts val="0"/>
              </a:spcAft>
              <a:buSzPct val="100000"/>
            </a:pPr>
            <a:r>
              <a:rPr lang="zh-CN" altLang="en-US" sz="1400" spc="150" dirty="0">
                <a:solidFill>
                  <a:schemeClr val="tx1">
                    <a:lumMod val="75000"/>
                    <a:lumOff val="25000"/>
                  </a:schemeClr>
                </a:solidFill>
                <a:cs typeface="+mn-ea"/>
                <a:sym typeface="+mn-lt"/>
              </a:rPr>
              <a:t>防中毒</a:t>
            </a:r>
          </a:p>
          <a:p>
            <a:pPr marL="0" lvl="0" indent="-285750" algn="ctr" fontAlgn="ctr">
              <a:lnSpc>
                <a:spcPct val="130000"/>
              </a:lnSpc>
              <a:spcBef>
                <a:spcPts val="1000"/>
              </a:spcBef>
              <a:spcAft>
                <a:spcPts val="0"/>
              </a:spcAft>
              <a:buSzPct val="100000"/>
              <a:buFont typeface="汉仪中简黑简" panose="00020600040101010101" charset="-122"/>
              <a:buNone/>
            </a:pPr>
            <a:r>
              <a:rPr lang="zh-CN" altLang="en-US" sz="1400" spc="150" dirty="0">
                <a:solidFill>
                  <a:schemeClr val="tx1">
                    <a:lumMod val="75000"/>
                    <a:lumOff val="25000"/>
                  </a:schemeClr>
                </a:solidFill>
                <a:cs typeface="+mn-ea"/>
                <a:sym typeface="+mn-lt"/>
              </a:rPr>
              <a:t>防窒息</a:t>
            </a:r>
          </a:p>
        </p:txBody>
      </p:sp>
      <p:sp>
        <p:nvSpPr>
          <p:cNvPr id="27" name="文本框 26"/>
          <p:cNvSpPr txBox="1"/>
          <p:nvPr>
            <p:custDataLst>
              <p:tags r:id="rId19"/>
            </p:custDataLst>
          </p:nvPr>
        </p:nvSpPr>
        <p:spPr>
          <a:xfrm>
            <a:off x="5582326" y="4634369"/>
            <a:ext cx="1249543" cy="1375937"/>
          </a:xfrm>
          <a:prstGeom prst="rect">
            <a:avLst/>
          </a:prstGeom>
          <a:noFill/>
        </p:spPr>
        <p:txBody>
          <a:bodyPr wrap="square" rtlCol="0">
            <a:normAutofit/>
          </a:bodyPr>
          <a:lstStyle/>
          <a:p>
            <a:pPr marL="0" indent="0" algn="ctr">
              <a:lnSpc>
                <a:spcPct val="130000"/>
              </a:lnSpc>
              <a:spcBef>
                <a:spcPts val="0"/>
              </a:spcBef>
              <a:spcAft>
                <a:spcPts val="0"/>
              </a:spcAft>
              <a:buSzPct val="100000"/>
            </a:pPr>
            <a:r>
              <a:rPr lang="zh-CN" altLang="en-US" sz="1400" spc="150" dirty="0">
                <a:solidFill>
                  <a:schemeClr val="tx1">
                    <a:lumMod val="75000"/>
                    <a:lumOff val="25000"/>
                  </a:schemeClr>
                </a:solidFill>
                <a:cs typeface="+mn-ea"/>
                <a:sym typeface="+mn-lt"/>
              </a:rPr>
              <a:t>先控制</a:t>
            </a:r>
          </a:p>
          <a:p>
            <a:pPr marL="0" lvl="0" indent="-285750" algn="ctr" fontAlgn="ctr">
              <a:lnSpc>
                <a:spcPct val="130000"/>
              </a:lnSpc>
              <a:spcBef>
                <a:spcPts val="1000"/>
              </a:spcBef>
              <a:spcAft>
                <a:spcPts val="0"/>
              </a:spcAft>
              <a:buSzPct val="100000"/>
              <a:buFont typeface="汉仪中简黑简" panose="00020600040101010101" charset="-122"/>
              <a:buNone/>
            </a:pPr>
            <a:r>
              <a:rPr lang="zh-CN" altLang="en-US" sz="1400" spc="150" dirty="0">
                <a:solidFill>
                  <a:schemeClr val="tx1">
                    <a:lumMod val="75000"/>
                    <a:lumOff val="25000"/>
                  </a:schemeClr>
                </a:solidFill>
                <a:cs typeface="+mn-ea"/>
                <a:sym typeface="+mn-lt"/>
              </a:rPr>
              <a:t>再灭火</a:t>
            </a:r>
          </a:p>
        </p:txBody>
      </p:sp>
      <p:sp>
        <p:nvSpPr>
          <p:cNvPr id="29" name="文本框 28"/>
          <p:cNvSpPr txBox="1"/>
          <p:nvPr>
            <p:custDataLst>
              <p:tags r:id="rId20"/>
            </p:custDataLst>
          </p:nvPr>
        </p:nvSpPr>
        <p:spPr>
          <a:xfrm>
            <a:off x="5897848" y="1493762"/>
            <a:ext cx="618503" cy="513412"/>
          </a:xfrm>
          <a:prstGeom prst="rect">
            <a:avLst/>
          </a:prstGeom>
          <a:noFill/>
        </p:spPr>
        <p:txBody>
          <a:bodyPr wrap="square" rtlCol="0">
            <a:normAutofit/>
          </a:bodyPr>
          <a:lstStyle/>
          <a:p>
            <a:pPr marL="0" indent="0" algn="ctr">
              <a:lnSpc>
                <a:spcPct val="100000"/>
              </a:lnSpc>
              <a:spcBef>
                <a:spcPts val="0"/>
              </a:spcBef>
              <a:spcAft>
                <a:spcPts val="0"/>
              </a:spcAft>
              <a:buSzPct val="100000"/>
            </a:pPr>
            <a:r>
              <a:rPr lang="en-US" altLang="zh-CN" sz="1400" dirty="0">
                <a:solidFill>
                  <a:schemeClr val="bg1"/>
                </a:solidFill>
                <a:cs typeface="+mn-ea"/>
                <a:sym typeface="+mn-lt"/>
              </a:rPr>
              <a:t>01</a:t>
            </a:r>
          </a:p>
          <a:p>
            <a:pPr marL="0" indent="0" algn="ctr">
              <a:lnSpc>
                <a:spcPct val="100000"/>
              </a:lnSpc>
              <a:spcBef>
                <a:spcPts val="0"/>
              </a:spcBef>
              <a:spcAft>
                <a:spcPts val="0"/>
              </a:spcAft>
              <a:buSzPct val="100000"/>
            </a:pPr>
            <a:endParaRPr lang="en-US" altLang="zh-CN" sz="1400" dirty="0">
              <a:solidFill>
                <a:schemeClr val="bg1"/>
              </a:solidFill>
              <a:cs typeface="+mn-ea"/>
              <a:sym typeface="+mn-lt"/>
            </a:endParaRPr>
          </a:p>
        </p:txBody>
      </p:sp>
      <p:sp>
        <p:nvSpPr>
          <p:cNvPr id="30" name="文本框 29"/>
          <p:cNvSpPr txBox="1"/>
          <p:nvPr>
            <p:custDataLst>
              <p:tags r:id="rId21"/>
            </p:custDataLst>
          </p:nvPr>
        </p:nvSpPr>
        <p:spPr>
          <a:xfrm>
            <a:off x="7918930" y="1493762"/>
            <a:ext cx="618503" cy="513412"/>
          </a:xfrm>
          <a:prstGeom prst="rect">
            <a:avLst/>
          </a:prstGeom>
          <a:noFill/>
        </p:spPr>
        <p:txBody>
          <a:bodyPr wrap="square" rtlCol="0">
            <a:normAutofit/>
          </a:bodyPr>
          <a:lstStyle/>
          <a:p>
            <a:pPr marL="0" indent="0" algn="ctr">
              <a:lnSpc>
                <a:spcPct val="100000"/>
              </a:lnSpc>
              <a:spcBef>
                <a:spcPts val="0"/>
              </a:spcBef>
              <a:spcAft>
                <a:spcPts val="0"/>
              </a:spcAft>
              <a:buSzPct val="100000"/>
            </a:pPr>
            <a:r>
              <a:rPr lang="en-US" altLang="zh-CN" sz="1400" dirty="0">
                <a:solidFill>
                  <a:schemeClr val="bg1"/>
                </a:solidFill>
                <a:cs typeface="+mn-ea"/>
                <a:sym typeface="+mn-lt"/>
              </a:rPr>
              <a:t>02</a:t>
            </a:r>
          </a:p>
          <a:p>
            <a:pPr marL="0" indent="0" algn="ctr">
              <a:lnSpc>
                <a:spcPct val="100000"/>
              </a:lnSpc>
              <a:spcBef>
                <a:spcPts val="0"/>
              </a:spcBef>
              <a:spcAft>
                <a:spcPts val="0"/>
              </a:spcAft>
              <a:buSzPct val="100000"/>
            </a:pPr>
            <a:endParaRPr lang="en-US" altLang="zh-CN" sz="1400" dirty="0">
              <a:solidFill>
                <a:schemeClr val="bg1"/>
              </a:solidFill>
              <a:cs typeface="+mn-ea"/>
              <a:sym typeface="+mn-lt"/>
            </a:endParaRPr>
          </a:p>
        </p:txBody>
      </p:sp>
      <p:sp>
        <p:nvSpPr>
          <p:cNvPr id="31" name="文本框 30"/>
          <p:cNvSpPr txBox="1"/>
          <p:nvPr>
            <p:custDataLst>
              <p:tags r:id="rId22"/>
            </p:custDataLst>
          </p:nvPr>
        </p:nvSpPr>
        <p:spPr>
          <a:xfrm>
            <a:off x="9941583" y="1493762"/>
            <a:ext cx="618503" cy="513412"/>
          </a:xfrm>
          <a:prstGeom prst="rect">
            <a:avLst/>
          </a:prstGeom>
          <a:noFill/>
        </p:spPr>
        <p:txBody>
          <a:bodyPr wrap="square" rtlCol="0">
            <a:normAutofit/>
          </a:bodyPr>
          <a:lstStyle/>
          <a:p>
            <a:pPr marL="0" indent="0" algn="ctr">
              <a:lnSpc>
                <a:spcPct val="100000"/>
              </a:lnSpc>
              <a:spcBef>
                <a:spcPts val="0"/>
              </a:spcBef>
              <a:spcAft>
                <a:spcPts val="0"/>
              </a:spcAft>
              <a:buSzPct val="100000"/>
            </a:pPr>
            <a:r>
              <a:rPr lang="en-US" altLang="zh-CN" sz="1400" dirty="0">
                <a:solidFill>
                  <a:schemeClr val="bg1"/>
                </a:solidFill>
                <a:cs typeface="+mn-ea"/>
                <a:sym typeface="+mn-lt"/>
              </a:rPr>
              <a:t>03</a:t>
            </a:r>
          </a:p>
          <a:p>
            <a:pPr marL="0" indent="0" algn="ctr">
              <a:lnSpc>
                <a:spcPct val="100000"/>
              </a:lnSpc>
              <a:spcBef>
                <a:spcPts val="0"/>
              </a:spcBef>
              <a:spcAft>
                <a:spcPts val="0"/>
              </a:spcAft>
              <a:buSzPct val="100000"/>
            </a:pPr>
            <a:endParaRPr lang="en-US" altLang="zh-CN" sz="1400" dirty="0">
              <a:solidFill>
                <a:schemeClr val="bg1"/>
              </a:solidFill>
              <a:cs typeface="+mn-ea"/>
              <a:sym typeface="+mn-lt"/>
            </a:endParaRPr>
          </a:p>
        </p:txBody>
      </p:sp>
      <p:sp>
        <p:nvSpPr>
          <p:cNvPr id="32" name="文本框 31"/>
          <p:cNvSpPr txBox="1"/>
          <p:nvPr>
            <p:custDataLst>
              <p:tags r:id="rId23"/>
            </p:custDataLst>
          </p:nvPr>
        </p:nvSpPr>
        <p:spPr>
          <a:xfrm>
            <a:off x="5895152" y="3882391"/>
            <a:ext cx="618503" cy="513412"/>
          </a:xfrm>
          <a:prstGeom prst="rect">
            <a:avLst/>
          </a:prstGeom>
          <a:noFill/>
        </p:spPr>
        <p:txBody>
          <a:bodyPr wrap="square" rtlCol="0">
            <a:normAutofit/>
          </a:bodyPr>
          <a:lstStyle/>
          <a:p>
            <a:pPr marL="0" indent="0" algn="ctr">
              <a:lnSpc>
                <a:spcPct val="100000"/>
              </a:lnSpc>
              <a:spcBef>
                <a:spcPts val="0"/>
              </a:spcBef>
              <a:spcAft>
                <a:spcPts val="0"/>
              </a:spcAft>
              <a:buSzPct val="100000"/>
            </a:pPr>
            <a:r>
              <a:rPr lang="en-US" altLang="zh-CN" sz="1400" dirty="0">
                <a:solidFill>
                  <a:srgbClr val="000000"/>
                </a:solidFill>
                <a:cs typeface="+mn-ea"/>
                <a:sym typeface="+mn-lt"/>
              </a:rPr>
              <a:t>04</a:t>
            </a:r>
          </a:p>
          <a:p>
            <a:pPr marL="0" indent="0" algn="ctr">
              <a:lnSpc>
                <a:spcPct val="100000"/>
              </a:lnSpc>
              <a:spcBef>
                <a:spcPts val="0"/>
              </a:spcBef>
              <a:spcAft>
                <a:spcPts val="0"/>
              </a:spcAft>
              <a:buSzPct val="100000"/>
            </a:pPr>
            <a:endParaRPr lang="en-US" altLang="zh-CN" sz="1400" dirty="0">
              <a:solidFill>
                <a:srgbClr val="000000"/>
              </a:solidFill>
              <a:cs typeface="+mn-ea"/>
              <a:sym typeface="+mn-lt"/>
            </a:endParaRPr>
          </a:p>
        </p:txBody>
      </p:sp>
      <p:sp>
        <p:nvSpPr>
          <p:cNvPr id="4" name="文本框 32"/>
          <p:cNvSpPr txBox="1"/>
          <p:nvPr>
            <p:custDataLst>
              <p:tags r:id="rId24"/>
            </p:custDataLst>
          </p:nvPr>
        </p:nvSpPr>
        <p:spPr>
          <a:xfrm>
            <a:off x="7918930" y="3882391"/>
            <a:ext cx="618503" cy="513412"/>
          </a:xfrm>
          <a:prstGeom prst="rect">
            <a:avLst/>
          </a:prstGeom>
          <a:noFill/>
        </p:spPr>
        <p:txBody>
          <a:bodyPr wrap="square" rtlCol="0">
            <a:normAutofit/>
          </a:bodyPr>
          <a:lstStyle/>
          <a:p>
            <a:pPr marL="0" indent="0" algn="ctr">
              <a:lnSpc>
                <a:spcPct val="100000"/>
              </a:lnSpc>
              <a:spcBef>
                <a:spcPts val="0"/>
              </a:spcBef>
              <a:spcAft>
                <a:spcPts val="0"/>
              </a:spcAft>
              <a:buSzPct val="100000"/>
            </a:pPr>
            <a:r>
              <a:rPr lang="en-US" altLang="zh-CN" sz="1400" dirty="0">
                <a:solidFill>
                  <a:schemeClr val="bg1"/>
                </a:solidFill>
                <a:cs typeface="+mn-ea"/>
                <a:sym typeface="+mn-lt"/>
              </a:rPr>
              <a:t>05</a:t>
            </a:r>
          </a:p>
          <a:p>
            <a:pPr marL="0" indent="0" algn="ctr">
              <a:lnSpc>
                <a:spcPct val="100000"/>
              </a:lnSpc>
              <a:spcBef>
                <a:spcPts val="0"/>
              </a:spcBef>
              <a:spcAft>
                <a:spcPts val="0"/>
              </a:spcAft>
              <a:buSzPct val="100000"/>
            </a:pPr>
            <a:endParaRPr lang="en-US" altLang="zh-CN" sz="1400" dirty="0">
              <a:solidFill>
                <a:schemeClr val="bg1"/>
              </a:solidFill>
              <a:cs typeface="+mn-ea"/>
              <a:sym typeface="+mn-lt"/>
            </a:endParaRPr>
          </a:p>
        </p:txBody>
      </p:sp>
      <p:sp>
        <p:nvSpPr>
          <p:cNvPr id="7" name="文本框 35"/>
          <p:cNvSpPr txBox="1"/>
          <p:nvPr>
            <p:custDataLst>
              <p:tags r:id="rId25"/>
            </p:custDataLst>
          </p:nvPr>
        </p:nvSpPr>
        <p:spPr>
          <a:xfrm>
            <a:off x="9936106" y="3882391"/>
            <a:ext cx="618503" cy="513412"/>
          </a:xfrm>
          <a:prstGeom prst="rect">
            <a:avLst/>
          </a:prstGeom>
          <a:noFill/>
        </p:spPr>
        <p:txBody>
          <a:bodyPr wrap="square" rtlCol="0">
            <a:normAutofit/>
          </a:bodyPr>
          <a:lstStyle/>
          <a:p>
            <a:pPr marL="0" indent="0" algn="ctr">
              <a:lnSpc>
                <a:spcPct val="100000"/>
              </a:lnSpc>
              <a:spcBef>
                <a:spcPts val="0"/>
              </a:spcBef>
              <a:spcAft>
                <a:spcPts val="0"/>
              </a:spcAft>
              <a:buSzPct val="100000"/>
            </a:pPr>
            <a:r>
              <a:rPr lang="en-US" altLang="zh-CN" sz="1400" dirty="0">
                <a:solidFill>
                  <a:schemeClr val="bg1"/>
                </a:solidFill>
                <a:cs typeface="+mn-ea"/>
                <a:sym typeface="+mn-lt"/>
              </a:rPr>
              <a:t>06</a:t>
            </a:r>
          </a:p>
          <a:p>
            <a:pPr marL="0" indent="0" algn="ctr">
              <a:lnSpc>
                <a:spcPct val="100000"/>
              </a:lnSpc>
              <a:spcBef>
                <a:spcPts val="0"/>
              </a:spcBef>
              <a:spcAft>
                <a:spcPts val="0"/>
              </a:spcAft>
              <a:buSzPct val="100000"/>
            </a:pPr>
            <a:endParaRPr lang="en-US" altLang="zh-CN" sz="1400" dirty="0">
              <a:solidFill>
                <a:schemeClr val="bg1"/>
              </a:solidFill>
              <a:cs typeface="+mn-ea"/>
              <a:sym typeface="+mn-lt"/>
            </a:endParaRPr>
          </a:p>
        </p:txBody>
      </p:sp>
      <p:pic>
        <p:nvPicPr>
          <p:cNvPr id="9" name="图片 8" descr="6104996"/>
          <p:cNvPicPr>
            <a:picLocks noChangeAspect="1"/>
          </p:cNvPicPr>
          <p:nvPr/>
        </p:nvPicPr>
        <p:blipFill>
          <a:blip r:embed="rId27"/>
          <a:stretch>
            <a:fillRect/>
          </a:stretch>
        </p:blipFill>
        <p:spPr>
          <a:xfrm>
            <a:off x="929005" y="1713230"/>
            <a:ext cx="4289425" cy="4289425"/>
          </a:xfrm>
          <a:prstGeom prst="rect">
            <a:avLst/>
          </a:prstGeom>
        </p:spPr>
      </p:pic>
      <p:sp>
        <p:nvSpPr>
          <p:cNvPr id="33" name="文本框 32">
            <a:extLst>
              <a:ext uri="{FF2B5EF4-FFF2-40B4-BE49-F238E27FC236}">
                <a16:creationId xmlns:a16="http://schemas.microsoft.com/office/drawing/2014/main" xmlns="" id="{6F7FC894-2149-E72B-1F5E-248EB9530C18}"/>
              </a:ext>
            </a:extLst>
          </p:cNvPr>
          <p:cNvSpPr txBox="1"/>
          <p:nvPr/>
        </p:nvSpPr>
        <p:spPr>
          <a:xfrm>
            <a:off x="734695" y="177165"/>
            <a:ext cx="2409825" cy="400110"/>
          </a:xfrm>
          <a:prstGeom prst="rect">
            <a:avLst/>
          </a:prstGeom>
          <a:noFill/>
        </p:spPr>
        <p:txBody>
          <a:bodyPr wrap="square" rtlCol="0" anchor="t">
            <a:spAutoFit/>
          </a:bodyPr>
          <a:lstStyle/>
          <a:p>
            <a:pPr algn="dist"/>
            <a:r>
              <a:rPr lang="zh-CN" altLang="en-US" sz="2000" dirty="0">
                <a:latin typeface="黑体" panose="02010609060101010101" pitchFamily="49" charset="-122"/>
                <a:ea typeface="黑体" panose="02010609060101010101" pitchFamily="49" charset="-122"/>
                <a:cs typeface="+mn-ea"/>
                <a:sym typeface="+mn-lt"/>
              </a:rPr>
              <a:t>消防基础知识</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等腰三角形 822">
            <a:extLst>
              <a:ext uri="{FF2B5EF4-FFF2-40B4-BE49-F238E27FC236}">
                <a16:creationId xmlns:a16="http://schemas.microsoft.com/office/drawing/2014/main" xmlns="" id="{06DC8817-74E1-4A93-A237-19D2C571F045}"/>
              </a:ext>
            </a:extLst>
          </p:cNvPr>
          <p:cNvSpPr/>
          <p:nvPr/>
        </p:nvSpPr>
        <p:spPr>
          <a:xfrm rot="18574294">
            <a:off x="1840030" y="610538"/>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00" name="组合 799">
            <a:extLst>
              <a:ext uri="{FF2B5EF4-FFF2-40B4-BE49-F238E27FC236}">
                <a16:creationId xmlns:a16="http://schemas.microsoft.com/office/drawing/2014/main" xmlns="" id="{52C400F8-3421-4984-A001-BA65AB8B5553}"/>
              </a:ext>
            </a:extLst>
          </p:cNvPr>
          <p:cNvGrpSpPr/>
          <p:nvPr/>
        </p:nvGrpSpPr>
        <p:grpSpPr>
          <a:xfrm>
            <a:off x="1187427" y="5155972"/>
            <a:ext cx="1051553" cy="1051553"/>
            <a:chOff x="509286" y="335666"/>
            <a:chExt cx="2802438" cy="2802438"/>
          </a:xfrm>
          <a:solidFill>
            <a:srgbClr val="FB8803"/>
          </a:solidFill>
        </p:grpSpPr>
        <p:sp>
          <p:nvSpPr>
            <p:cNvPr id="801" name="任意多边形: 形状 800">
              <a:extLst>
                <a:ext uri="{FF2B5EF4-FFF2-40B4-BE49-F238E27FC236}">
                  <a16:creationId xmlns:a16="http://schemas.microsoft.com/office/drawing/2014/main" xmlns="" id="{AB445BBF-755C-4DED-A8C3-67C0AA7C2D17}"/>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2" name="任意多边形: 形状 801">
              <a:extLst>
                <a:ext uri="{FF2B5EF4-FFF2-40B4-BE49-F238E27FC236}">
                  <a16:creationId xmlns:a16="http://schemas.microsoft.com/office/drawing/2014/main" xmlns="" id="{0C351AC5-721E-43D0-8C35-6CF7BC2CE363}"/>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3" name="任意多边形: 形状 802">
              <a:extLst>
                <a:ext uri="{FF2B5EF4-FFF2-40B4-BE49-F238E27FC236}">
                  <a16:creationId xmlns:a16="http://schemas.microsoft.com/office/drawing/2014/main" xmlns="" id="{A4283878-2B29-44FF-B9BD-47C9A6DE8A47}"/>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4" name="任意多边形: 形状 803">
              <a:extLst>
                <a:ext uri="{FF2B5EF4-FFF2-40B4-BE49-F238E27FC236}">
                  <a16:creationId xmlns:a16="http://schemas.microsoft.com/office/drawing/2014/main" xmlns="" id="{0B033C67-7FAA-4632-B9C9-59EC8F8F7C55}"/>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5" name="任意多边形: 形状 804">
              <a:extLst>
                <a:ext uri="{FF2B5EF4-FFF2-40B4-BE49-F238E27FC236}">
                  <a16:creationId xmlns:a16="http://schemas.microsoft.com/office/drawing/2014/main" xmlns="" id="{C8540A4A-9884-4CF6-A0A7-D7FBAE7941BB}"/>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6" name="任意多边形: 形状 805">
              <a:extLst>
                <a:ext uri="{FF2B5EF4-FFF2-40B4-BE49-F238E27FC236}">
                  <a16:creationId xmlns:a16="http://schemas.microsoft.com/office/drawing/2014/main" xmlns="" id="{50DB6867-24E8-446D-976A-9B3ACD3AF86C}"/>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7" name="任意多边形: 形状 806">
              <a:extLst>
                <a:ext uri="{FF2B5EF4-FFF2-40B4-BE49-F238E27FC236}">
                  <a16:creationId xmlns:a16="http://schemas.microsoft.com/office/drawing/2014/main" xmlns="" id="{2DD4AE8E-B318-416C-A3AE-027EDFBFFCBD}"/>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8" name="任意多边形: 形状 807">
              <a:extLst>
                <a:ext uri="{FF2B5EF4-FFF2-40B4-BE49-F238E27FC236}">
                  <a16:creationId xmlns:a16="http://schemas.microsoft.com/office/drawing/2014/main" xmlns="" id="{E0981217-5B3E-4E3A-BD34-2B57D9834B67}"/>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09" name="任意多边形: 形状 808">
              <a:extLst>
                <a:ext uri="{FF2B5EF4-FFF2-40B4-BE49-F238E27FC236}">
                  <a16:creationId xmlns:a16="http://schemas.microsoft.com/office/drawing/2014/main" xmlns="" id="{7441251E-70DF-4CEB-8D75-F1AEECEA578A}"/>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0" name="任意多边形: 形状 809">
              <a:extLst>
                <a:ext uri="{FF2B5EF4-FFF2-40B4-BE49-F238E27FC236}">
                  <a16:creationId xmlns:a16="http://schemas.microsoft.com/office/drawing/2014/main" xmlns="" id="{2C9E4591-E2F1-4449-8FF4-6C48B1DB9DFE}"/>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1" name="任意多边形: 形状 810">
              <a:extLst>
                <a:ext uri="{FF2B5EF4-FFF2-40B4-BE49-F238E27FC236}">
                  <a16:creationId xmlns:a16="http://schemas.microsoft.com/office/drawing/2014/main" xmlns="" id="{41E5C47B-8C84-4796-B5B4-2FA9E1E64C89}"/>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2" name="任意多边形: 形状 811">
              <a:extLst>
                <a:ext uri="{FF2B5EF4-FFF2-40B4-BE49-F238E27FC236}">
                  <a16:creationId xmlns:a16="http://schemas.microsoft.com/office/drawing/2014/main" xmlns="" id="{DF7F1902-552B-4214-A056-A4952B9B7AF5}"/>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3" name="任意多边形: 形状 812">
              <a:extLst>
                <a:ext uri="{FF2B5EF4-FFF2-40B4-BE49-F238E27FC236}">
                  <a16:creationId xmlns:a16="http://schemas.microsoft.com/office/drawing/2014/main" xmlns="" id="{563FDD95-348F-4FA6-9D91-516885CF6A1D}"/>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4" name="任意多边形: 形状 813">
              <a:extLst>
                <a:ext uri="{FF2B5EF4-FFF2-40B4-BE49-F238E27FC236}">
                  <a16:creationId xmlns:a16="http://schemas.microsoft.com/office/drawing/2014/main" xmlns="" id="{1C941BE2-ED72-4636-BCB4-017A2A99F90D}"/>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5" name="任意多边形: 形状 814">
              <a:extLst>
                <a:ext uri="{FF2B5EF4-FFF2-40B4-BE49-F238E27FC236}">
                  <a16:creationId xmlns:a16="http://schemas.microsoft.com/office/drawing/2014/main" xmlns="" id="{CCC36B7F-6E02-47A7-958A-9E2514AF2A30}"/>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6" name="任意多边形: 形状 815">
              <a:extLst>
                <a:ext uri="{FF2B5EF4-FFF2-40B4-BE49-F238E27FC236}">
                  <a16:creationId xmlns:a16="http://schemas.microsoft.com/office/drawing/2014/main" xmlns="" id="{9A63F7F0-7ABA-4089-BF36-3A931914F7BE}"/>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817" name="任意多边形: 形状 816">
              <a:extLst>
                <a:ext uri="{FF2B5EF4-FFF2-40B4-BE49-F238E27FC236}">
                  <a16:creationId xmlns:a16="http://schemas.microsoft.com/office/drawing/2014/main" xmlns="" id="{210622FB-030C-462B-A83F-CAB17F790422}"/>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565" name="组合 564">
            <a:extLst>
              <a:ext uri="{FF2B5EF4-FFF2-40B4-BE49-F238E27FC236}">
                <a16:creationId xmlns:a16="http://schemas.microsoft.com/office/drawing/2014/main" xmlns="" id="{FC200EBD-A614-4693-B4C7-3EAFDB8897B1}"/>
              </a:ext>
            </a:extLst>
          </p:cNvPr>
          <p:cNvGrpSpPr/>
          <p:nvPr/>
        </p:nvGrpSpPr>
        <p:grpSpPr>
          <a:xfrm>
            <a:off x="3567158" y="389455"/>
            <a:ext cx="3923816" cy="1481559"/>
            <a:chOff x="7778187" y="5039770"/>
            <a:chExt cx="3923816" cy="1481559"/>
          </a:xfrm>
          <a:solidFill>
            <a:srgbClr val="FB8803"/>
          </a:solidFill>
        </p:grpSpPr>
        <p:grpSp>
          <p:nvGrpSpPr>
            <p:cNvPr id="566" name="组合 565">
              <a:extLst>
                <a:ext uri="{FF2B5EF4-FFF2-40B4-BE49-F238E27FC236}">
                  <a16:creationId xmlns:a16="http://schemas.microsoft.com/office/drawing/2014/main" xmlns="" id="{A341F926-1283-4E95-908D-44252EF3F5EB}"/>
                </a:ext>
              </a:extLst>
            </p:cNvPr>
            <p:cNvGrpSpPr/>
            <p:nvPr/>
          </p:nvGrpSpPr>
          <p:grpSpPr>
            <a:xfrm>
              <a:off x="7778187" y="5353572"/>
              <a:ext cx="3923816" cy="69448"/>
              <a:chOff x="4722471" y="-474562"/>
              <a:chExt cx="3923816" cy="69448"/>
            </a:xfrm>
            <a:grpFill/>
          </p:grpSpPr>
          <p:sp>
            <p:nvSpPr>
              <p:cNvPr id="774" name="椭圆 773">
                <a:extLst>
                  <a:ext uri="{FF2B5EF4-FFF2-40B4-BE49-F238E27FC236}">
                    <a16:creationId xmlns:a16="http://schemas.microsoft.com/office/drawing/2014/main" xmlns="" id="{CFC9C7F3-705D-439D-A56F-005F7FBC29A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5" name="椭圆 774">
                <a:extLst>
                  <a:ext uri="{FF2B5EF4-FFF2-40B4-BE49-F238E27FC236}">
                    <a16:creationId xmlns:a16="http://schemas.microsoft.com/office/drawing/2014/main" xmlns="" id="{1DDBB0F7-7CD9-481B-B994-F1E97BC2EBF4}"/>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6" name="椭圆 775">
                <a:extLst>
                  <a:ext uri="{FF2B5EF4-FFF2-40B4-BE49-F238E27FC236}">
                    <a16:creationId xmlns:a16="http://schemas.microsoft.com/office/drawing/2014/main" xmlns="" id="{D3908E37-F926-4008-AF32-10557CA8C8C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7" name="椭圆 776">
                <a:extLst>
                  <a:ext uri="{FF2B5EF4-FFF2-40B4-BE49-F238E27FC236}">
                    <a16:creationId xmlns:a16="http://schemas.microsoft.com/office/drawing/2014/main" xmlns="" id="{299231AD-D1AE-4D3B-8421-97A0EE0A23D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8" name="椭圆 777">
                <a:extLst>
                  <a:ext uri="{FF2B5EF4-FFF2-40B4-BE49-F238E27FC236}">
                    <a16:creationId xmlns:a16="http://schemas.microsoft.com/office/drawing/2014/main" xmlns="" id="{1EDC0D27-091A-41D5-9ED5-188037549C8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9" name="椭圆 778">
                <a:extLst>
                  <a:ext uri="{FF2B5EF4-FFF2-40B4-BE49-F238E27FC236}">
                    <a16:creationId xmlns:a16="http://schemas.microsoft.com/office/drawing/2014/main" xmlns="" id="{F693674E-5152-4299-B333-7135C5CB1663}"/>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0" name="椭圆 779">
                <a:extLst>
                  <a:ext uri="{FF2B5EF4-FFF2-40B4-BE49-F238E27FC236}">
                    <a16:creationId xmlns:a16="http://schemas.microsoft.com/office/drawing/2014/main" xmlns="" id="{1AB9F8C9-FF9E-4DAC-B78F-38F490E19AA2}"/>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1" name="椭圆 780">
                <a:extLst>
                  <a:ext uri="{FF2B5EF4-FFF2-40B4-BE49-F238E27FC236}">
                    <a16:creationId xmlns:a16="http://schemas.microsoft.com/office/drawing/2014/main" xmlns="" id="{CA005822-D548-43DA-A7A9-8E98771CCF1C}"/>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2" name="椭圆 781">
                <a:extLst>
                  <a:ext uri="{FF2B5EF4-FFF2-40B4-BE49-F238E27FC236}">
                    <a16:creationId xmlns:a16="http://schemas.microsoft.com/office/drawing/2014/main" xmlns="" id="{D6345FE1-417C-49BA-940D-75E1EA4A1BBB}"/>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3" name="椭圆 782">
                <a:extLst>
                  <a:ext uri="{FF2B5EF4-FFF2-40B4-BE49-F238E27FC236}">
                    <a16:creationId xmlns:a16="http://schemas.microsoft.com/office/drawing/2014/main" xmlns="" id="{3E998062-90A6-407C-86FA-0AE8E04F3616}"/>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4" name="椭圆 783">
                <a:extLst>
                  <a:ext uri="{FF2B5EF4-FFF2-40B4-BE49-F238E27FC236}">
                    <a16:creationId xmlns:a16="http://schemas.microsoft.com/office/drawing/2014/main" xmlns="" id="{9ED51186-847D-420D-93AC-2F3759927CAE}"/>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5" name="椭圆 784">
                <a:extLst>
                  <a:ext uri="{FF2B5EF4-FFF2-40B4-BE49-F238E27FC236}">
                    <a16:creationId xmlns:a16="http://schemas.microsoft.com/office/drawing/2014/main" xmlns="" id="{2BE79024-685A-4717-B6AA-C7C0532C7DD6}"/>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6" name="椭圆 785">
                <a:extLst>
                  <a:ext uri="{FF2B5EF4-FFF2-40B4-BE49-F238E27FC236}">
                    <a16:creationId xmlns:a16="http://schemas.microsoft.com/office/drawing/2014/main" xmlns="" id="{7C2CA889-3B0B-4F61-BE5D-F813DC1EDA2E}"/>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7" name="椭圆 786">
                <a:extLst>
                  <a:ext uri="{FF2B5EF4-FFF2-40B4-BE49-F238E27FC236}">
                    <a16:creationId xmlns:a16="http://schemas.microsoft.com/office/drawing/2014/main" xmlns="" id="{EB303B49-E6F6-45B7-B2F7-44EFABFAB6C8}"/>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8" name="椭圆 787">
                <a:extLst>
                  <a:ext uri="{FF2B5EF4-FFF2-40B4-BE49-F238E27FC236}">
                    <a16:creationId xmlns:a16="http://schemas.microsoft.com/office/drawing/2014/main" xmlns="" id="{9D84C223-DF85-4B80-9FC0-6C3C14232C6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89" name="椭圆 788">
                <a:extLst>
                  <a:ext uri="{FF2B5EF4-FFF2-40B4-BE49-F238E27FC236}">
                    <a16:creationId xmlns:a16="http://schemas.microsoft.com/office/drawing/2014/main" xmlns="" id="{59DAB6C2-CCE2-4BD3-ADDC-0326B906AF1D}"/>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0" name="椭圆 789">
                <a:extLst>
                  <a:ext uri="{FF2B5EF4-FFF2-40B4-BE49-F238E27FC236}">
                    <a16:creationId xmlns:a16="http://schemas.microsoft.com/office/drawing/2014/main" xmlns="" id="{184231EB-700E-41B6-9B8B-16E7D6AE672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1" name="椭圆 790">
                <a:extLst>
                  <a:ext uri="{FF2B5EF4-FFF2-40B4-BE49-F238E27FC236}">
                    <a16:creationId xmlns:a16="http://schemas.microsoft.com/office/drawing/2014/main" xmlns="" id="{8B9C2D9C-2C68-4D84-A851-637D3AC58B1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2" name="椭圆 791">
                <a:extLst>
                  <a:ext uri="{FF2B5EF4-FFF2-40B4-BE49-F238E27FC236}">
                    <a16:creationId xmlns:a16="http://schemas.microsoft.com/office/drawing/2014/main" xmlns="" id="{0D38AA06-77E3-4762-9175-49E396AB297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3" name="椭圆 792">
                <a:extLst>
                  <a:ext uri="{FF2B5EF4-FFF2-40B4-BE49-F238E27FC236}">
                    <a16:creationId xmlns:a16="http://schemas.microsoft.com/office/drawing/2014/main" xmlns="" id="{DF4BFF31-9114-4379-9E3A-EC1BA2FFD81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4" name="椭圆 793">
                <a:extLst>
                  <a:ext uri="{FF2B5EF4-FFF2-40B4-BE49-F238E27FC236}">
                    <a16:creationId xmlns:a16="http://schemas.microsoft.com/office/drawing/2014/main" xmlns="" id="{3E7F2495-9A10-48A9-B47A-29CEEE142F6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5" name="椭圆 794">
                <a:extLst>
                  <a:ext uri="{FF2B5EF4-FFF2-40B4-BE49-F238E27FC236}">
                    <a16:creationId xmlns:a16="http://schemas.microsoft.com/office/drawing/2014/main" xmlns="" id="{9E92198B-D305-4B3C-96C8-BEE3DE6867C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7" name="组合 566">
              <a:extLst>
                <a:ext uri="{FF2B5EF4-FFF2-40B4-BE49-F238E27FC236}">
                  <a16:creationId xmlns:a16="http://schemas.microsoft.com/office/drawing/2014/main" xmlns="" id="{CAB4EA78-E9DC-410F-A56F-96C968BF01FE}"/>
                </a:ext>
              </a:extLst>
            </p:cNvPr>
            <p:cNvGrpSpPr/>
            <p:nvPr/>
          </p:nvGrpSpPr>
          <p:grpSpPr>
            <a:xfrm>
              <a:off x="7778187" y="6138077"/>
              <a:ext cx="3923816" cy="69448"/>
              <a:chOff x="4722471" y="-474562"/>
              <a:chExt cx="3923816" cy="69448"/>
            </a:xfrm>
            <a:grpFill/>
          </p:grpSpPr>
          <p:sp>
            <p:nvSpPr>
              <p:cNvPr id="752" name="椭圆 751">
                <a:extLst>
                  <a:ext uri="{FF2B5EF4-FFF2-40B4-BE49-F238E27FC236}">
                    <a16:creationId xmlns:a16="http://schemas.microsoft.com/office/drawing/2014/main" xmlns="" id="{AE84B67F-C835-4FF9-A13F-E5AEE9A1EBE8}"/>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3" name="椭圆 752">
                <a:extLst>
                  <a:ext uri="{FF2B5EF4-FFF2-40B4-BE49-F238E27FC236}">
                    <a16:creationId xmlns:a16="http://schemas.microsoft.com/office/drawing/2014/main" xmlns="" id="{6DB1A531-CE21-41DF-94D6-3E2ED7E988D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4" name="椭圆 753">
                <a:extLst>
                  <a:ext uri="{FF2B5EF4-FFF2-40B4-BE49-F238E27FC236}">
                    <a16:creationId xmlns:a16="http://schemas.microsoft.com/office/drawing/2014/main" xmlns="" id="{437F7F0F-6180-4085-9A34-65E4E2B6E7A9}"/>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5" name="椭圆 754">
                <a:extLst>
                  <a:ext uri="{FF2B5EF4-FFF2-40B4-BE49-F238E27FC236}">
                    <a16:creationId xmlns:a16="http://schemas.microsoft.com/office/drawing/2014/main" xmlns="" id="{92544852-CBF2-4189-9118-828274DAA94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6" name="椭圆 755">
                <a:extLst>
                  <a:ext uri="{FF2B5EF4-FFF2-40B4-BE49-F238E27FC236}">
                    <a16:creationId xmlns:a16="http://schemas.microsoft.com/office/drawing/2014/main" xmlns="" id="{8FB83B89-08FE-410D-A4BD-BBFF89041D95}"/>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7" name="椭圆 756">
                <a:extLst>
                  <a:ext uri="{FF2B5EF4-FFF2-40B4-BE49-F238E27FC236}">
                    <a16:creationId xmlns:a16="http://schemas.microsoft.com/office/drawing/2014/main" xmlns="" id="{0408C4BE-0C79-4A6A-B1E3-0F23795FD2B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8" name="椭圆 757">
                <a:extLst>
                  <a:ext uri="{FF2B5EF4-FFF2-40B4-BE49-F238E27FC236}">
                    <a16:creationId xmlns:a16="http://schemas.microsoft.com/office/drawing/2014/main" xmlns="" id="{794B39DC-CACA-4017-8EE7-178B16467EF4}"/>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9" name="椭圆 758">
                <a:extLst>
                  <a:ext uri="{FF2B5EF4-FFF2-40B4-BE49-F238E27FC236}">
                    <a16:creationId xmlns:a16="http://schemas.microsoft.com/office/drawing/2014/main" xmlns="" id="{4C304769-769B-4B60-9C40-391410922C0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0" name="椭圆 759">
                <a:extLst>
                  <a:ext uri="{FF2B5EF4-FFF2-40B4-BE49-F238E27FC236}">
                    <a16:creationId xmlns:a16="http://schemas.microsoft.com/office/drawing/2014/main" xmlns="" id="{5B600BB2-9425-4633-87B3-84100ACE81CA}"/>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1" name="椭圆 760">
                <a:extLst>
                  <a:ext uri="{FF2B5EF4-FFF2-40B4-BE49-F238E27FC236}">
                    <a16:creationId xmlns:a16="http://schemas.microsoft.com/office/drawing/2014/main" xmlns="" id="{6222C639-797E-47F3-B829-2CE375AB63F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2" name="椭圆 761">
                <a:extLst>
                  <a:ext uri="{FF2B5EF4-FFF2-40B4-BE49-F238E27FC236}">
                    <a16:creationId xmlns:a16="http://schemas.microsoft.com/office/drawing/2014/main" xmlns="" id="{AF631ADD-38CD-459B-95E8-255F04D5D939}"/>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3" name="椭圆 762">
                <a:extLst>
                  <a:ext uri="{FF2B5EF4-FFF2-40B4-BE49-F238E27FC236}">
                    <a16:creationId xmlns:a16="http://schemas.microsoft.com/office/drawing/2014/main" xmlns="" id="{3D581DB5-612B-4F64-89C1-CDBFE8AC3396}"/>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4" name="椭圆 763">
                <a:extLst>
                  <a:ext uri="{FF2B5EF4-FFF2-40B4-BE49-F238E27FC236}">
                    <a16:creationId xmlns:a16="http://schemas.microsoft.com/office/drawing/2014/main" xmlns="" id="{59C7D129-8E0C-4C00-ACC8-3C54B27E67B7}"/>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5" name="椭圆 764">
                <a:extLst>
                  <a:ext uri="{FF2B5EF4-FFF2-40B4-BE49-F238E27FC236}">
                    <a16:creationId xmlns:a16="http://schemas.microsoft.com/office/drawing/2014/main" xmlns="" id="{62E270A5-AFC6-4758-9768-60220D43A0B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6" name="椭圆 765">
                <a:extLst>
                  <a:ext uri="{FF2B5EF4-FFF2-40B4-BE49-F238E27FC236}">
                    <a16:creationId xmlns:a16="http://schemas.microsoft.com/office/drawing/2014/main" xmlns="" id="{1A628181-A815-45DA-8137-8169E73B1D2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7" name="椭圆 766">
                <a:extLst>
                  <a:ext uri="{FF2B5EF4-FFF2-40B4-BE49-F238E27FC236}">
                    <a16:creationId xmlns:a16="http://schemas.microsoft.com/office/drawing/2014/main" xmlns="" id="{68322128-3E8B-4FA7-BBC2-B60FB124FBBB}"/>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8" name="椭圆 767">
                <a:extLst>
                  <a:ext uri="{FF2B5EF4-FFF2-40B4-BE49-F238E27FC236}">
                    <a16:creationId xmlns:a16="http://schemas.microsoft.com/office/drawing/2014/main" xmlns="" id="{03AC08D2-9CEF-4A66-A830-1A4CE93C8F9E}"/>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9" name="椭圆 768">
                <a:extLst>
                  <a:ext uri="{FF2B5EF4-FFF2-40B4-BE49-F238E27FC236}">
                    <a16:creationId xmlns:a16="http://schemas.microsoft.com/office/drawing/2014/main" xmlns="" id="{E77DCC43-D8BC-4494-BB51-A694DB8F57F2}"/>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0" name="椭圆 769">
                <a:extLst>
                  <a:ext uri="{FF2B5EF4-FFF2-40B4-BE49-F238E27FC236}">
                    <a16:creationId xmlns:a16="http://schemas.microsoft.com/office/drawing/2014/main" xmlns="" id="{6C278BB8-5F78-4800-BB33-196967C28BB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1" name="椭圆 770">
                <a:extLst>
                  <a:ext uri="{FF2B5EF4-FFF2-40B4-BE49-F238E27FC236}">
                    <a16:creationId xmlns:a16="http://schemas.microsoft.com/office/drawing/2014/main" xmlns="" id="{B7C89647-FB0F-4022-BAE1-952D6CBF512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2" name="椭圆 771">
                <a:extLst>
                  <a:ext uri="{FF2B5EF4-FFF2-40B4-BE49-F238E27FC236}">
                    <a16:creationId xmlns:a16="http://schemas.microsoft.com/office/drawing/2014/main" xmlns="" id="{B435EC7B-6B5C-4954-BD54-FEE57BEA4B91}"/>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73" name="椭圆 772">
                <a:extLst>
                  <a:ext uri="{FF2B5EF4-FFF2-40B4-BE49-F238E27FC236}">
                    <a16:creationId xmlns:a16="http://schemas.microsoft.com/office/drawing/2014/main" xmlns="" id="{D0EBED5A-1636-42FD-BB31-48A1E44777BC}"/>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8" name="组合 567">
              <a:extLst>
                <a:ext uri="{FF2B5EF4-FFF2-40B4-BE49-F238E27FC236}">
                  <a16:creationId xmlns:a16="http://schemas.microsoft.com/office/drawing/2014/main" xmlns="" id="{034A377D-E167-46D0-BE22-B402303183DB}"/>
                </a:ext>
              </a:extLst>
            </p:cNvPr>
            <p:cNvGrpSpPr/>
            <p:nvPr/>
          </p:nvGrpSpPr>
          <p:grpSpPr>
            <a:xfrm>
              <a:off x="7778187" y="5039770"/>
              <a:ext cx="3923816" cy="69448"/>
              <a:chOff x="4722471" y="-474562"/>
              <a:chExt cx="3923816" cy="69448"/>
            </a:xfrm>
            <a:grpFill/>
          </p:grpSpPr>
          <p:sp>
            <p:nvSpPr>
              <p:cNvPr id="730" name="椭圆 729">
                <a:extLst>
                  <a:ext uri="{FF2B5EF4-FFF2-40B4-BE49-F238E27FC236}">
                    <a16:creationId xmlns:a16="http://schemas.microsoft.com/office/drawing/2014/main" xmlns="" id="{276DFE1A-AD56-422D-A608-41555E169D5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1" name="椭圆 730">
                <a:extLst>
                  <a:ext uri="{FF2B5EF4-FFF2-40B4-BE49-F238E27FC236}">
                    <a16:creationId xmlns:a16="http://schemas.microsoft.com/office/drawing/2014/main" xmlns="" id="{2286541F-4A54-4AAF-8E60-B94617F792A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2" name="椭圆 731">
                <a:extLst>
                  <a:ext uri="{FF2B5EF4-FFF2-40B4-BE49-F238E27FC236}">
                    <a16:creationId xmlns:a16="http://schemas.microsoft.com/office/drawing/2014/main" xmlns="" id="{625C099C-9982-4DC4-B0EC-F6C5DEC37DBB}"/>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3" name="椭圆 732">
                <a:extLst>
                  <a:ext uri="{FF2B5EF4-FFF2-40B4-BE49-F238E27FC236}">
                    <a16:creationId xmlns:a16="http://schemas.microsoft.com/office/drawing/2014/main" xmlns="" id="{02E04794-BFED-4253-9CC8-6270F1F13FB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4" name="椭圆 733">
                <a:extLst>
                  <a:ext uri="{FF2B5EF4-FFF2-40B4-BE49-F238E27FC236}">
                    <a16:creationId xmlns:a16="http://schemas.microsoft.com/office/drawing/2014/main" xmlns="" id="{91B95E81-20B5-4D6A-92E8-04B42B4E886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5" name="椭圆 734">
                <a:extLst>
                  <a:ext uri="{FF2B5EF4-FFF2-40B4-BE49-F238E27FC236}">
                    <a16:creationId xmlns:a16="http://schemas.microsoft.com/office/drawing/2014/main" xmlns="" id="{8AAAD552-0D6B-4A11-AA90-F6841EE7BAAA}"/>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6" name="椭圆 735">
                <a:extLst>
                  <a:ext uri="{FF2B5EF4-FFF2-40B4-BE49-F238E27FC236}">
                    <a16:creationId xmlns:a16="http://schemas.microsoft.com/office/drawing/2014/main" xmlns="" id="{9EF7C643-3F16-4D2F-907B-AC822B10270D}"/>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7" name="椭圆 736">
                <a:extLst>
                  <a:ext uri="{FF2B5EF4-FFF2-40B4-BE49-F238E27FC236}">
                    <a16:creationId xmlns:a16="http://schemas.microsoft.com/office/drawing/2014/main" xmlns="" id="{F1B5B453-D471-4846-9413-FEFCE3CB014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8" name="椭圆 737">
                <a:extLst>
                  <a:ext uri="{FF2B5EF4-FFF2-40B4-BE49-F238E27FC236}">
                    <a16:creationId xmlns:a16="http://schemas.microsoft.com/office/drawing/2014/main" xmlns="" id="{906A82FF-98B9-4765-A92F-5D9A702E3DDE}"/>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9" name="椭圆 738">
                <a:extLst>
                  <a:ext uri="{FF2B5EF4-FFF2-40B4-BE49-F238E27FC236}">
                    <a16:creationId xmlns:a16="http://schemas.microsoft.com/office/drawing/2014/main" xmlns="" id="{3B8637C2-2C07-4C15-A5D0-7B4196F0747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0" name="椭圆 739">
                <a:extLst>
                  <a:ext uri="{FF2B5EF4-FFF2-40B4-BE49-F238E27FC236}">
                    <a16:creationId xmlns:a16="http://schemas.microsoft.com/office/drawing/2014/main" xmlns="" id="{EA90A331-503B-43AE-94D7-179919489FED}"/>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1" name="椭圆 740">
                <a:extLst>
                  <a:ext uri="{FF2B5EF4-FFF2-40B4-BE49-F238E27FC236}">
                    <a16:creationId xmlns:a16="http://schemas.microsoft.com/office/drawing/2014/main" xmlns="" id="{F6D95029-E823-476D-B939-3EA7594CEE82}"/>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2" name="椭圆 741">
                <a:extLst>
                  <a:ext uri="{FF2B5EF4-FFF2-40B4-BE49-F238E27FC236}">
                    <a16:creationId xmlns:a16="http://schemas.microsoft.com/office/drawing/2014/main" xmlns="" id="{637E8D6C-968F-4188-8BFB-0308BB89C0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3" name="椭圆 742">
                <a:extLst>
                  <a:ext uri="{FF2B5EF4-FFF2-40B4-BE49-F238E27FC236}">
                    <a16:creationId xmlns:a16="http://schemas.microsoft.com/office/drawing/2014/main" xmlns="" id="{B38B77D4-344C-4DBE-9468-28783E781258}"/>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4" name="椭圆 743">
                <a:extLst>
                  <a:ext uri="{FF2B5EF4-FFF2-40B4-BE49-F238E27FC236}">
                    <a16:creationId xmlns:a16="http://schemas.microsoft.com/office/drawing/2014/main" xmlns="" id="{48F2E8D2-BF55-455D-BF5B-B00E6CB124B9}"/>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5" name="椭圆 744">
                <a:extLst>
                  <a:ext uri="{FF2B5EF4-FFF2-40B4-BE49-F238E27FC236}">
                    <a16:creationId xmlns:a16="http://schemas.microsoft.com/office/drawing/2014/main" xmlns="" id="{2BE7EC8B-0DED-4901-8D1A-40D138D4340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6" name="椭圆 745">
                <a:extLst>
                  <a:ext uri="{FF2B5EF4-FFF2-40B4-BE49-F238E27FC236}">
                    <a16:creationId xmlns:a16="http://schemas.microsoft.com/office/drawing/2014/main" xmlns="" id="{A9024752-F01A-48A1-B416-CA521F25A0F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7" name="椭圆 746">
                <a:extLst>
                  <a:ext uri="{FF2B5EF4-FFF2-40B4-BE49-F238E27FC236}">
                    <a16:creationId xmlns:a16="http://schemas.microsoft.com/office/drawing/2014/main" xmlns="" id="{AFAD9735-281A-4F77-A2B1-204CBA24C93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8" name="椭圆 747">
                <a:extLst>
                  <a:ext uri="{FF2B5EF4-FFF2-40B4-BE49-F238E27FC236}">
                    <a16:creationId xmlns:a16="http://schemas.microsoft.com/office/drawing/2014/main" xmlns="" id="{05F5D2A4-0488-4B44-9BF4-DF237301269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9" name="椭圆 748">
                <a:extLst>
                  <a:ext uri="{FF2B5EF4-FFF2-40B4-BE49-F238E27FC236}">
                    <a16:creationId xmlns:a16="http://schemas.microsoft.com/office/drawing/2014/main" xmlns="" id="{008CF1BB-918F-4AD2-AEDE-BAC0EBD78F82}"/>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0" name="椭圆 749">
                <a:extLst>
                  <a:ext uri="{FF2B5EF4-FFF2-40B4-BE49-F238E27FC236}">
                    <a16:creationId xmlns:a16="http://schemas.microsoft.com/office/drawing/2014/main" xmlns="" id="{DA4DB626-2813-44B0-B6B6-AD5F22FE5DA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1" name="椭圆 750">
                <a:extLst>
                  <a:ext uri="{FF2B5EF4-FFF2-40B4-BE49-F238E27FC236}">
                    <a16:creationId xmlns:a16="http://schemas.microsoft.com/office/drawing/2014/main" xmlns="" id="{4A0A480A-81DE-4D83-86E2-B75D888C05F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69" name="组合 568">
              <a:extLst>
                <a:ext uri="{FF2B5EF4-FFF2-40B4-BE49-F238E27FC236}">
                  <a16:creationId xmlns:a16="http://schemas.microsoft.com/office/drawing/2014/main" xmlns="" id="{815EBA23-668C-468B-B589-ACD1602AEC65}"/>
                </a:ext>
              </a:extLst>
            </p:cNvPr>
            <p:cNvGrpSpPr/>
            <p:nvPr/>
          </p:nvGrpSpPr>
          <p:grpSpPr>
            <a:xfrm>
              <a:off x="7778187" y="5667374"/>
              <a:ext cx="3923816" cy="69448"/>
              <a:chOff x="4722471" y="-474562"/>
              <a:chExt cx="3923816" cy="69448"/>
            </a:xfrm>
            <a:grpFill/>
          </p:grpSpPr>
          <p:sp>
            <p:nvSpPr>
              <p:cNvPr id="708" name="椭圆 707">
                <a:extLst>
                  <a:ext uri="{FF2B5EF4-FFF2-40B4-BE49-F238E27FC236}">
                    <a16:creationId xmlns:a16="http://schemas.microsoft.com/office/drawing/2014/main" xmlns="" id="{9290F8C7-5BA2-47E6-95BA-36EAA9A59C07}"/>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9" name="椭圆 708">
                <a:extLst>
                  <a:ext uri="{FF2B5EF4-FFF2-40B4-BE49-F238E27FC236}">
                    <a16:creationId xmlns:a16="http://schemas.microsoft.com/office/drawing/2014/main" xmlns="" id="{CDF21C86-CF06-41C9-B617-E3F9E24C6483}"/>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0" name="椭圆 709">
                <a:extLst>
                  <a:ext uri="{FF2B5EF4-FFF2-40B4-BE49-F238E27FC236}">
                    <a16:creationId xmlns:a16="http://schemas.microsoft.com/office/drawing/2014/main" xmlns="" id="{37235BFB-09CE-425F-956F-0C92FD16339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1" name="椭圆 710">
                <a:extLst>
                  <a:ext uri="{FF2B5EF4-FFF2-40B4-BE49-F238E27FC236}">
                    <a16:creationId xmlns:a16="http://schemas.microsoft.com/office/drawing/2014/main" xmlns="" id="{D4744CED-A597-4952-A28B-6810AECFA378}"/>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2" name="椭圆 711">
                <a:extLst>
                  <a:ext uri="{FF2B5EF4-FFF2-40B4-BE49-F238E27FC236}">
                    <a16:creationId xmlns:a16="http://schemas.microsoft.com/office/drawing/2014/main" xmlns="" id="{9E3733C3-4DC1-441B-B0C6-8718136FB92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3" name="椭圆 712">
                <a:extLst>
                  <a:ext uri="{FF2B5EF4-FFF2-40B4-BE49-F238E27FC236}">
                    <a16:creationId xmlns:a16="http://schemas.microsoft.com/office/drawing/2014/main" xmlns="" id="{5CDB7E8C-2BC7-4492-ACCD-10780307AF6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4" name="椭圆 713">
                <a:extLst>
                  <a:ext uri="{FF2B5EF4-FFF2-40B4-BE49-F238E27FC236}">
                    <a16:creationId xmlns:a16="http://schemas.microsoft.com/office/drawing/2014/main" xmlns="" id="{4B1C5ADF-AF2A-49E3-BDCA-C75EEA68F037}"/>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5" name="椭圆 714">
                <a:extLst>
                  <a:ext uri="{FF2B5EF4-FFF2-40B4-BE49-F238E27FC236}">
                    <a16:creationId xmlns:a16="http://schemas.microsoft.com/office/drawing/2014/main" xmlns="" id="{98EC3468-2569-4A32-8B1F-AC6557F6F33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6" name="椭圆 715">
                <a:extLst>
                  <a:ext uri="{FF2B5EF4-FFF2-40B4-BE49-F238E27FC236}">
                    <a16:creationId xmlns:a16="http://schemas.microsoft.com/office/drawing/2014/main" xmlns="" id="{BA3A7D69-8346-4164-B42F-BF5728A1AB61}"/>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7" name="椭圆 716">
                <a:extLst>
                  <a:ext uri="{FF2B5EF4-FFF2-40B4-BE49-F238E27FC236}">
                    <a16:creationId xmlns:a16="http://schemas.microsoft.com/office/drawing/2014/main" xmlns="" id="{0D7B3D30-BC8E-45D4-8264-AFE92CF0641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8" name="椭圆 717">
                <a:extLst>
                  <a:ext uri="{FF2B5EF4-FFF2-40B4-BE49-F238E27FC236}">
                    <a16:creationId xmlns:a16="http://schemas.microsoft.com/office/drawing/2014/main" xmlns="" id="{DF9CAFF3-65EB-4A7C-8165-0AA1D84BC1A5}"/>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19" name="椭圆 718">
                <a:extLst>
                  <a:ext uri="{FF2B5EF4-FFF2-40B4-BE49-F238E27FC236}">
                    <a16:creationId xmlns:a16="http://schemas.microsoft.com/office/drawing/2014/main" xmlns="" id="{067041F4-2BFA-4ADB-BE59-ACE6C0770F0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0" name="椭圆 719">
                <a:extLst>
                  <a:ext uri="{FF2B5EF4-FFF2-40B4-BE49-F238E27FC236}">
                    <a16:creationId xmlns:a16="http://schemas.microsoft.com/office/drawing/2014/main" xmlns="" id="{3A3D0C6F-F5C2-4E97-8B05-01123E396FBF}"/>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1" name="椭圆 720">
                <a:extLst>
                  <a:ext uri="{FF2B5EF4-FFF2-40B4-BE49-F238E27FC236}">
                    <a16:creationId xmlns:a16="http://schemas.microsoft.com/office/drawing/2014/main" xmlns="" id="{9953326A-A69F-493D-A346-891F7B8FE21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2" name="椭圆 721">
                <a:extLst>
                  <a:ext uri="{FF2B5EF4-FFF2-40B4-BE49-F238E27FC236}">
                    <a16:creationId xmlns:a16="http://schemas.microsoft.com/office/drawing/2014/main" xmlns="" id="{C0233588-EA2B-4809-8A99-B2A27F42AAED}"/>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3" name="椭圆 722">
                <a:extLst>
                  <a:ext uri="{FF2B5EF4-FFF2-40B4-BE49-F238E27FC236}">
                    <a16:creationId xmlns:a16="http://schemas.microsoft.com/office/drawing/2014/main" xmlns="" id="{A4BE34BF-98C0-4878-A2DE-D8E2DE9E8A6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4" name="椭圆 723">
                <a:extLst>
                  <a:ext uri="{FF2B5EF4-FFF2-40B4-BE49-F238E27FC236}">
                    <a16:creationId xmlns:a16="http://schemas.microsoft.com/office/drawing/2014/main" xmlns="" id="{F19C0D38-CF12-4CC0-A6CD-270CE01BBFC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5" name="椭圆 724">
                <a:extLst>
                  <a:ext uri="{FF2B5EF4-FFF2-40B4-BE49-F238E27FC236}">
                    <a16:creationId xmlns:a16="http://schemas.microsoft.com/office/drawing/2014/main" xmlns="" id="{5C7FA110-0FD1-45FE-995D-11EAE00E763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6" name="椭圆 725">
                <a:extLst>
                  <a:ext uri="{FF2B5EF4-FFF2-40B4-BE49-F238E27FC236}">
                    <a16:creationId xmlns:a16="http://schemas.microsoft.com/office/drawing/2014/main" xmlns="" id="{8B83962B-DE8E-4997-84BD-C188D93C2F3A}"/>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7" name="椭圆 726">
                <a:extLst>
                  <a:ext uri="{FF2B5EF4-FFF2-40B4-BE49-F238E27FC236}">
                    <a16:creationId xmlns:a16="http://schemas.microsoft.com/office/drawing/2014/main" xmlns="" id="{478EB0F9-96F9-4647-875E-98B33AFF971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8" name="椭圆 727">
                <a:extLst>
                  <a:ext uri="{FF2B5EF4-FFF2-40B4-BE49-F238E27FC236}">
                    <a16:creationId xmlns:a16="http://schemas.microsoft.com/office/drawing/2014/main" xmlns="" id="{56559D61-FE6F-4AD1-B522-F0059E61F703}"/>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9" name="椭圆 728">
                <a:extLst>
                  <a:ext uri="{FF2B5EF4-FFF2-40B4-BE49-F238E27FC236}">
                    <a16:creationId xmlns:a16="http://schemas.microsoft.com/office/drawing/2014/main" xmlns="" id="{0F150558-FBB7-4A6A-ADB1-AE0B911278A4}"/>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0" name="组合 569">
              <a:extLst>
                <a:ext uri="{FF2B5EF4-FFF2-40B4-BE49-F238E27FC236}">
                  <a16:creationId xmlns:a16="http://schemas.microsoft.com/office/drawing/2014/main" xmlns="" id="{7E8F6FA7-F5B0-4446-828D-953DA11EBA6A}"/>
                </a:ext>
              </a:extLst>
            </p:cNvPr>
            <p:cNvGrpSpPr/>
            <p:nvPr/>
          </p:nvGrpSpPr>
          <p:grpSpPr>
            <a:xfrm>
              <a:off x="7778187" y="5196671"/>
              <a:ext cx="3923816" cy="69448"/>
              <a:chOff x="4722471" y="-474562"/>
              <a:chExt cx="3923816" cy="69448"/>
            </a:xfrm>
            <a:grpFill/>
          </p:grpSpPr>
          <p:sp>
            <p:nvSpPr>
              <p:cNvPr id="686" name="椭圆 685">
                <a:extLst>
                  <a:ext uri="{FF2B5EF4-FFF2-40B4-BE49-F238E27FC236}">
                    <a16:creationId xmlns:a16="http://schemas.microsoft.com/office/drawing/2014/main" xmlns="" id="{7C9D6539-5706-4306-AAA2-1CF3A8E57438}"/>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7" name="椭圆 686">
                <a:extLst>
                  <a:ext uri="{FF2B5EF4-FFF2-40B4-BE49-F238E27FC236}">
                    <a16:creationId xmlns:a16="http://schemas.microsoft.com/office/drawing/2014/main" xmlns="" id="{C105E4BF-CBAE-40B8-AB3F-71E18C09FB0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8" name="椭圆 687">
                <a:extLst>
                  <a:ext uri="{FF2B5EF4-FFF2-40B4-BE49-F238E27FC236}">
                    <a16:creationId xmlns:a16="http://schemas.microsoft.com/office/drawing/2014/main" xmlns="" id="{4183271A-9F87-4B51-AFD9-872EB42089F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9" name="椭圆 688">
                <a:extLst>
                  <a:ext uri="{FF2B5EF4-FFF2-40B4-BE49-F238E27FC236}">
                    <a16:creationId xmlns:a16="http://schemas.microsoft.com/office/drawing/2014/main" xmlns="" id="{1E468AC4-210E-433A-AFEE-4E539B91AC92}"/>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0" name="椭圆 689">
                <a:extLst>
                  <a:ext uri="{FF2B5EF4-FFF2-40B4-BE49-F238E27FC236}">
                    <a16:creationId xmlns:a16="http://schemas.microsoft.com/office/drawing/2014/main" xmlns="" id="{24E44D8C-F681-437C-8393-BAD42805E01F}"/>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1" name="椭圆 690">
                <a:extLst>
                  <a:ext uri="{FF2B5EF4-FFF2-40B4-BE49-F238E27FC236}">
                    <a16:creationId xmlns:a16="http://schemas.microsoft.com/office/drawing/2014/main" xmlns="" id="{F1ACC22E-FB11-48DB-BF08-FBED8FDCCBD6}"/>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2" name="椭圆 691">
                <a:extLst>
                  <a:ext uri="{FF2B5EF4-FFF2-40B4-BE49-F238E27FC236}">
                    <a16:creationId xmlns:a16="http://schemas.microsoft.com/office/drawing/2014/main" xmlns="" id="{792F789D-BBAB-4ACB-9076-8F74B9EB8F21}"/>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3" name="椭圆 692">
                <a:extLst>
                  <a:ext uri="{FF2B5EF4-FFF2-40B4-BE49-F238E27FC236}">
                    <a16:creationId xmlns:a16="http://schemas.microsoft.com/office/drawing/2014/main" xmlns="" id="{452517C3-EBC4-4A39-8059-9755026AB090}"/>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4" name="椭圆 693">
                <a:extLst>
                  <a:ext uri="{FF2B5EF4-FFF2-40B4-BE49-F238E27FC236}">
                    <a16:creationId xmlns:a16="http://schemas.microsoft.com/office/drawing/2014/main" xmlns="" id="{EAF87CA0-DA1E-4563-A276-7E58B80ECDC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5" name="椭圆 694">
                <a:extLst>
                  <a:ext uri="{FF2B5EF4-FFF2-40B4-BE49-F238E27FC236}">
                    <a16:creationId xmlns:a16="http://schemas.microsoft.com/office/drawing/2014/main" xmlns="" id="{C1D4F2A0-C9FE-4DED-9A1C-99FD0C40772D}"/>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6" name="椭圆 695">
                <a:extLst>
                  <a:ext uri="{FF2B5EF4-FFF2-40B4-BE49-F238E27FC236}">
                    <a16:creationId xmlns:a16="http://schemas.microsoft.com/office/drawing/2014/main" xmlns="" id="{AA5BF3F2-6B4F-43C9-BD0C-B64FE9454F44}"/>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7" name="椭圆 696">
                <a:extLst>
                  <a:ext uri="{FF2B5EF4-FFF2-40B4-BE49-F238E27FC236}">
                    <a16:creationId xmlns:a16="http://schemas.microsoft.com/office/drawing/2014/main" xmlns="" id="{FA18795D-D840-49FB-8622-B13649294A8A}"/>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8" name="椭圆 697">
                <a:extLst>
                  <a:ext uri="{FF2B5EF4-FFF2-40B4-BE49-F238E27FC236}">
                    <a16:creationId xmlns:a16="http://schemas.microsoft.com/office/drawing/2014/main" xmlns="" id="{2CC26438-03AA-4C05-8A47-440978E53C1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99" name="椭圆 698">
                <a:extLst>
                  <a:ext uri="{FF2B5EF4-FFF2-40B4-BE49-F238E27FC236}">
                    <a16:creationId xmlns:a16="http://schemas.microsoft.com/office/drawing/2014/main" xmlns="" id="{F0BCCFFA-A819-491C-A1BE-7CFD39999EB9}"/>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0" name="椭圆 699">
                <a:extLst>
                  <a:ext uri="{FF2B5EF4-FFF2-40B4-BE49-F238E27FC236}">
                    <a16:creationId xmlns:a16="http://schemas.microsoft.com/office/drawing/2014/main" xmlns="" id="{B35E8424-9208-4258-BC20-3F1E9B70761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1" name="椭圆 700">
                <a:extLst>
                  <a:ext uri="{FF2B5EF4-FFF2-40B4-BE49-F238E27FC236}">
                    <a16:creationId xmlns:a16="http://schemas.microsoft.com/office/drawing/2014/main" xmlns="" id="{28DCF334-D457-479E-914D-81B972EC71D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2" name="椭圆 701">
                <a:extLst>
                  <a:ext uri="{FF2B5EF4-FFF2-40B4-BE49-F238E27FC236}">
                    <a16:creationId xmlns:a16="http://schemas.microsoft.com/office/drawing/2014/main" xmlns="" id="{71D826D7-9BD4-475E-BE96-BD021BB1889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3" name="椭圆 702">
                <a:extLst>
                  <a:ext uri="{FF2B5EF4-FFF2-40B4-BE49-F238E27FC236}">
                    <a16:creationId xmlns:a16="http://schemas.microsoft.com/office/drawing/2014/main" xmlns="" id="{6D59B4CC-95FF-4B2F-9412-BA835B63843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4" name="椭圆 703">
                <a:extLst>
                  <a:ext uri="{FF2B5EF4-FFF2-40B4-BE49-F238E27FC236}">
                    <a16:creationId xmlns:a16="http://schemas.microsoft.com/office/drawing/2014/main" xmlns="" id="{0E11BA7F-3BD4-48DF-BC1E-D46AB9D0E1BF}"/>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5" name="椭圆 704">
                <a:extLst>
                  <a:ext uri="{FF2B5EF4-FFF2-40B4-BE49-F238E27FC236}">
                    <a16:creationId xmlns:a16="http://schemas.microsoft.com/office/drawing/2014/main" xmlns="" id="{834D3B03-4C05-43F4-AA86-816B3E3446A5}"/>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6" name="椭圆 705">
                <a:extLst>
                  <a:ext uri="{FF2B5EF4-FFF2-40B4-BE49-F238E27FC236}">
                    <a16:creationId xmlns:a16="http://schemas.microsoft.com/office/drawing/2014/main" xmlns="" id="{52705533-2673-4841-BA58-7FB004D5562B}"/>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7" name="椭圆 706">
                <a:extLst>
                  <a:ext uri="{FF2B5EF4-FFF2-40B4-BE49-F238E27FC236}">
                    <a16:creationId xmlns:a16="http://schemas.microsoft.com/office/drawing/2014/main" xmlns="" id="{509D218D-E5E1-4D12-96F4-368D7AB033CE}"/>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1" name="组合 570">
              <a:extLst>
                <a:ext uri="{FF2B5EF4-FFF2-40B4-BE49-F238E27FC236}">
                  <a16:creationId xmlns:a16="http://schemas.microsoft.com/office/drawing/2014/main" xmlns="" id="{18B64662-46A2-4246-9ACB-2AEED04D5F64}"/>
                </a:ext>
              </a:extLst>
            </p:cNvPr>
            <p:cNvGrpSpPr/>
            <p:nvPr/>
          </p:nvGrpSpPr>
          <p:grpSpPr>
            <a:xfrm>
              <a:off x="7778187" y="5981176"/>
              <a:ext cx="3923816" cy="69448"/>
              <a:chOff x="4722471" y="-474562"/>
              <a:chExt cx="3923816" cy="69448"/>
            </a:xfrm>
            <a:grpFill/>
          </p:grpSpPr>
          <p:sp>
            <p:nvSpPr>
              <p:cNvPr id="664" name="椭圆 663">
                <a:extLst>
                  <a:ext uri="{FF2B5EF4-FFF2-40B4-BE49-F238E27FC236}">
                    <a16:creationId xmlns:a16="http://schemas.microsoft.com/office/drawing/2014/main" xmlns="" id="{DC2EECDB-75FF-4245-AC0E-AEB8FD4DCAB9}"/>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5" name="椭圆 664">
                <a:extLst>
                  <a:ext uri="{FF2B5EF4-FFF2-40B4-BE49-F238E27FC236}">
                    <a16:creationId xmlns:a16="http://schemas.microsoft.com/office/drawing/2014/main" xmlns="" id="{F18FC6AC-AC28-4276-8FA4-1FDB8A6A069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6" name="椭圆 665">
                <a:extLst>
                  <a:ext uri="{FF2B5EF4-FFF2-40B4-BE49-F238E27FC236}">
                    <a16:creationId xmlns:a16="http://schemas.microsoft.com/office/drawing/2014/main" xmlns="" id="{AF72B0E3-E4A0-4022-B2C4-A395B86C03A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7" name="椭圆 666">
                <a:extLst>
                  <a:ext uri="{FF2B5EF4-FFF2-40B4-BE49-F238E27FC236}">
                    <a16:creationId xmlns:a16="http://schemas.microsoft.com/office/drawing/2014/main" xmlns="" id="{6BFD7545-CA42-4D22-BF53-971FDDFB621B}"/>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8" name="椭圆 667">
                <a:extLst>
                  <a:ext uri="{FF2B5EF4-FFF2-40B4-BE49-F238E27FC236}">
                    <a16:creationId xmlns:a16="http://schemas.microsoft.com/office/drawing/2014/main" xmlns="" id="{F6B84E97-276D-4C73-ACB0-57C3AE9AC1C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9" name="椭圆 668">
                <a:extLst>
                  <a:ext uri="{FF2B5EF4-FFF2-40B4-BE49-F238E27FC236}">
                    <a16:creationId xmlns:a16="http://schemas.microsoft.com/office/drawing/2014/main" xmlns="" id="{5CAA2191-1BAE-435B-9045-49DE790DA40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0" name="椭圆 669">
                <a:extLst>
                  <a:ext uri="{FF2B5EF4-FFF2-40B4-BE49-F238E27FC236}">
                    <a16:creationId xmlns:a16="http://schemas.microsoft.com/office/drawing/2014/main" xmlns="" id="{AB350E28-1001-4033-AD46-A97754E4998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1" name="椭圆 670">
                <a:extLst>
                  <a:ext uri="{FF2B5EF4-FFF2-40B4-BE49-F238E27FC236}">
                    <a16:creationId xmlns:a16="http://schemas.microsoft.com/office/drawing/2014/main" xmlns="" id="{230F891D-7A17-4F30-A387-73B1D5602EB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2" name="椭圆 671">
                <a:extLst>
                  <a:ext uri="{FF2B5EF4-FFF2-40B4-BE49-F238E27FC236}">
                    <a16:creationId xmlns:a16="http://schemas.microsoft.com/office/drawing/2014/main" xmlns="" id="{F02D8110-9317-4AD1-9A55-2DFD42CC3EED}"/>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3" name="椭圆 672">
                <a:extLst>
                  <a:ext uri="{FF2B5EF4-FFF2-40B4-BE49-F238E27FC236}">
                    <a16:creationId xmlns:a16="http://schemas.microsoft.com/office/drawing/2014/main" xmlns="" id="{E9DAF304-121B-49F6-9FC1-0F26399B3B98}"/>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4" name="椭圆 673">
                <a:extLst>
                  <a:ext uri="{FF2B5EF4-FFF2-40B4-BE49-F238E27FC236}">
                    <a16:creationId xmlns:a16="http://schemas.microsoft.com/office/drawing/2014/main" xmlns="" id="{D7A4D520-956F-4161-AA1A-D6BA896EB957}"/>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5" name="椭圆 674">
                <a:extLst>
                  <a:ext uri="{FF2B5EF4-FFF2-40B4-BE49-F238E27FC236}">
                    <a16:creationId xmlns:a16="http://schemas.microsoft.com/office/drawing/2014/main" xmlns="" id="{DA499B8C-782D-44F9-830B-FDD2EF97E6F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6" name="椭圆 675">
                <a:extLst>
                  <a:ext uri="{FF2B5EF4-FFF2-40B4-BE49-F238E27FC236}">
                    <a16:creationId xmlns:a16="http://schemas.microsoft.com/office/drawing/2014/main" xmlns="" id="{4E4E80F0-8B48-48D3-9155-D6514A5F2293}"/>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7" name="椭圆 676">
                <a:extLst>
                  <a:ext uri="{FF2B5EF4-FFF2-40B4-BE49-F238E27FC236}">
                    <a16:creationId xmlns:a16="http://schemas.microsoft.com/office/drawing/2014/main" xmlns="" id="{08D1B9BA-3084-4DA4-B3EE-6FB5FC6C6C1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8" name="椭圆 677">
                <a:extLst>
                  <a:ext uri="{FF2B5EF4-FFF2-40B4-BE49-F238E27FC236}">
                    <a16:creationId xmlns:a16="http://schemas.microsoft.com/office/drawing/2014/main" xmlns="" id="{8051BC55-03AC-4854-B739-B356B133C961}"/>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79" name="椭圆 678">
                <a:extLst>
                  <a:ext uri="{FF2B5EF4-FFF2-40B4-BE49-F238E27FC236}">
                    <a16:creationId xmlns:a16="http://schemas.microsoft.com/office/drawing/2014/main" xmlns="" id="{DA26DB90-5FD7-41CB-BBAA-CA3DF55FAEF2}"/>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0" name="椭圆 679">
                <a:extLst>
                  <a:ext uri="{FF2B5EF4-FFF2-40B4-BE49-F238E27FC236}">
                    <a16:creationId xmlns:a16="http://schemas.microsoft.com/office/drawing/2014/main" xmlns="" id="{F6EFCCB6-A25E-4234-BEA2-85F3C5261FF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1" name="椭圆 680">
                <a:extLst>
                  <a:ext uri="{FF2B5EF4-FFF2-40B4-BE49-F238E27FC236}">
                    <a16:creationId xmlns:a16="http://schemas.microsoft.com/office/drawing/2014/main" xmlns="" id="{6D7B1345-1439-479A-8250-1407BE4D4494}"/>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2" name="椭圆 681">
                <a:extLst>
                  <a:ext uri="{FF2B5EF4-FFF2-40B4-BE49-F238E27FC236}">
                    <a16:creationId xmlns:a16="http://schemas.microsoft.com/office/drawing/2014/main" xmlns="" id="{A389C0DA-FD34-4C11-9C4A-19FF62C3212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3" name="椭圆 682">
                <a:extLst>
                  <a:ext uri="{FF2B5EF4-FFF2-40B4-BE49-F238E27FC236}">
                    <a16:creationId xmlns:a16="http://schemas.microsoft.com/office/drawing/2014/main" xmlns="" id="{0B203F36-0CFC-48C3-9B2D-2A006AD9A722}"/>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4" name="椭圆 683">
                <a:extLst>
                  <a:ext uri="{FF2B5EF4-FFF2-40B4-BE49-F238E27FC236}">
                    <a16:creationId xmlns:a16="http://schemas.microsoft.com/office/drawing/2014/main" xmlns="" id="{B136DE2A-FB8C-4A77-9125-7EA9EDDDE61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5" name="椭圆 684">
                <a:extLst>
                  <a:ext uri="{FF2B5EF4-FFF2-40B4-BE49-F238E27FC236}">
                    <a16:creationId xmlns:a16="http://schemas.microsoft.com/office/drawing/2014/main" xmlns="" id="{DBA70CF8-61B7-4A57-97B4-DD230D97043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2" name="组合 571">
              <a:extLst>
                <a:ext uri="{FF2B5EF4-FFF2-40B4-BE49-F238E27FC236}">
                  <a16:creationId xmlns:a16="http://schemas.microsoft.com/office/drawing/2014/main" xmlns="" id="{7C857729-A438-4BDD-A6DA-439908392161}"/>
                </a:ext>
              </a:extLst>
            </p:cNvPr>
            <p:cNvGrpSpPr/>
            <p:nvPr/>
          </p:nvGrpSpPr>
          <p:grpSpPr>
            <a:xfrm>
              <a:off x="7778187" y="5510473"/>
              <a:ext cx="3923816" cy="69448"/>
              <a:chOff x="4722471" y="-474562"/>
              <a:chExt cx="3923816" cy="69448"/>
            </a:xfrm>
            <a:grpFill/>
          </p:grpSpPr>
          <p:sp>
            <p:nvSpPr>
              <p:cNvPr id="642" name="椭圆 641">
                <a:extLst>
                  <a:ext uri="{FF2B5EF4-FFF2-40B4-BE49-F238E27FC236}">
                    <a16:creationId xmlns:a16="http://schemas.microsoft.com/office/drawing/2014/main" xmlns="" id="{AEA52A93-2BEE-4DC5-8302-E8E5D220B9F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3" name="椭圆 642">
                <a:extLst>
                  <a:ext uri="{FF2B5EF4-FFF2-40B4-BE49-F238E27FC236}">
                    <a16:creationId xmlns:a16="http://schemas.microsoft.com/office/drawing/2014/main" xmlns="" id="{480EEA0F-220F-4A0D-8A79-D00869B1411B}"/>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4" name="椭圆 643">
                <a:extLst>
                  <a:ext uri="{FF2B5EF4-FFF2-40B4-BE49-F238E27FC236}">
                    <a16:creationId xmlns:a16="http://schemas.microsoft.com/office/drawing/2014/main" xmlns="" id="{550E68DC-4DA5-4E1D-ACE8-591F4E11E32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5" name="椭圆 644">
                <a:extLst>
                  <a:ext uri="{FF2B5EF4-FFF2-40B4-BE49-F238E27FC236}">
                    <a16:creationId xmlns:a16="http://schemas.microsoft.com/office/drawing/2014/main" xmlns="" id="{91E16BC7-BE7E-4F69-B7E1-82A4D665F97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6" name="椭圆 645">
                <a:extLst>
                  <a:ext uri="{FF2B5EF4-FFF2-40B4-BE49-F238E27FC236}">
                    <a16:creationId xmlns:a16="http://schemas.microsoft.com/office/drawing/2014/main" xmlns="" id="{E522BBDE-D792-4FEE-83FA-CD2FF5251B2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7" name="椭圆 646">
                <a:extLst>
                  <a:ext uri="{FF2B5EF4-FFF2-40B4-BE49-F238E27FC236}">
                    <a16:creationId xmlns:a16="http://schemas.microsoft.com/office/drawing/2014/main" xmlns="" id="{533D871E-DE35-4F24-BB35-9F9D0606D579}"/>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8" name="椭圆 647">
                <a:extLst>
                  <a:ext uri="{FF2B5EF4-FFF2-40B4-BE49-F238E27FC236}">
                    <a16:creationId xmlns:a16="http://schemas.microsoft.com/office/drawing/2014/main" xmlns="" id="{74F6B634-39A0-4343-8A7B-9FF16EA477F1}"/>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9" name="椭圆 648">
                <a:extLst>
                  <a:ext uri="{FF2B5EF4-FFF2-40B4-BE49-F238E27FC236}">
                    <a16:creationId xmlns:a16="http://schemas.microsoft.com/office/drawing/2014/main" xmlns="" id="{FD4348AF-DCC7-483D-82CF-158A8A29D5C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0" name="椭圆 649">
                <a:extLst>
                  <a:ext uri="{FF2B5EF4-FFF2-40B4-BE49-F238E27FC236}">
                    <a16:creationId xmlns:a16="http://schemas.microsoft.com/office/drawing/2014/main" xmlns="" id="{77C68190-4D92-479C-B41F-3CF9C9B2D48F}"/>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1" name="椭圆 650">
                <a:extLst>
                  <a:ext uri="{FF2B5EF4-FFF2-40B4-BE49-F238E27FC236}">
                    <a16:creationId xmlns:a16="http://schemas.microsoft.com/office/drawing/2014/main" xmlns="" id="{C0620E61-4687-4BF7-AA7C-B2A7DCD5200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2" name="椭圆 651">
                <a:extLst>
                  <a:ext uri="{FF2B5EF4-FFF2-40B4-BE49-F238E27FC236}">
                    <a16:creationId xmlns:a16="http://schemas.microsoft.com/office/drawing/2014/main" xmlns="" id="{7F9CFEE2-A764-43CD-8DDB-6E61CB16D5F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3" name="椭圆 652">
                <a:extLst>
                  <a:ext uri="{FF2B5EF4-FFF2-40B4-BE49-F238E27FC236}">
                    <a16:creationId xmlns:a16="http://schemas.microsoft.com/office/drawing/2014/main" xmlns="" id="{EC1540FA-E56D-4AA9-873F-49ACDE5D359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4" name="椭圆 653">
                <a:extLst>
                  <a:ext uri="{FF2B5EF4-FFF2-40B4-BE49-F238E27FC236}">
                    <a16:creationId xmlns:a16="http://schemas.microsoft.com/office/drawing/2014/main" xmlns="" id="{B6449C8E-DC69-421F-A419-0F579309E7B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5" name="椭圆 654">
                <a:extLst>
                  <a:ext uri="{FF2B5EF4-FFF2-40B4-BE49-F238E27FC236}">
                    <a16:creationId xmlns:a16="http://schemas.microsoft.com/office/drawing/2014/main" xmlns="" id="{4DB450F1-C4D4-4361-AA22-F048CB3BE8F5}"/>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6" name="椭圆 655">
                <a:extLst>
                  <a:ext uri="{FF2B5EF4-FFF2-40B4-BE49-F238E27FC236}">
                    <a16:creationId xmlns:a16="http://schemas.microsoft.com/office/drawing/2014/main" xmlns="" id="{830FF237-B5CD-4229-B577-15EA71BD0E76}"/>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7" name="椭圆 656">
                <a:extLst>
                  <a:ext uri="{FF2B5EF4-FFF2-40B4-BE49-F238E27FC236}">
                    <a16:creationId xmlns:a16="http://schemas.microsoft.com/office/drawing/2014/main" xmlns="" id="{34823107-7E98-468A-ABAF-AABDF24AB90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8" name="椭圆 657">
                <a:extLst>
                  <a:ext uri="{FF2B5EF4-FFF2-40B4-BE49-F238E27FC236}">
                    <a16:creationId xmlns:a16="http://schemas.microsoft.com/office/drawing/2014/main" xmlns="" id="{50A2DCAC-2ECB-4467-AD20-344396B10DEC}"/>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59" name="椭圆 658">
                <a:extLst>
                  <a:ext uri="{FF2B5EF4-FFF2-40B4-BE49-F238E27FC236}">
                    <a16:creationId xmlns:a16="http://schemas.microsoft.com/office/drawing/2014/main" xmlns="" id="{E0154C3E-441C-475E-9570-CA509F16C50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0" name="椭圆 659">
                <a:extLst>
                  <a:ext uri="{FF2B5EF4-FFF2-40B4-BE49-F238E27FC236}">
                    <a16:creationId xmlns:a16="http://schemas.microsoft.com/office/drawing/2014/main" xmlns="" id="{E8F3CF06-C92C-4D91-8171-3EEDEB49357E}"/>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1" name="椭圆 660">
                <a:extLst>
                  <a:ext uri="{FF2B5EF4-FFF2-40B4-BE49-F238E27FC236}">
                    <a16:creationId xmlns:a16="http://schemas.microsoft.com/office/drawing/2014/main" xmlns="" id="{0F129B0A-3F97-41A1-9015-8B8EB7D2DB6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2" name="椭圆 661">
                <a:extLst>
                  <a:ext uri="{FF2B5EF4-FFF2-40B4-BE49-F238E27FC236}">
                    <a16:creationId xmlns:a16="http://schemas.microsoft.com/office/drawing/2014/main" xmlns="" id="{13BCEBB4-62CC-41AB-956F-3B1DB72924E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3" name="椭圆 662">
                <a:extLst>
                  <a:ext uri="{FF2B5EF4-FFF2-40B4-BE49-F238E27FC236}">
                    <a16:creationId xmlns:a16="http://schemas.microsoft.com/office/drawing/2014/main" xmlns="" id="{47960722-C181-494A-B7A1-2757F3C4288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3" name="组合 572">
              <a:extLst>
                <a:ext uri="{FF2B5EF4-FFF2-40B4-BE49-F238E27FC236}">
                  <a16:creationId xmlns:a16="http://schemas.microsoft.com/office/drawing/2014/main" xmlns="" id="{99AB41B4-BA75-4EBE-B601-85438A4808B4}"/>
                </a:ext>
              </a:extLst>
            </p:cNvPr>
            <p:cNvGrpSpPr/>
            <p:nvPr/>
          </p:nvGrpSpPr>
          <p:grpSpPr>
            <a:xfrm>
              <a:off x="7778187" y="6294978"/>
              <a:ext cx="3923816" cy="69448"/>
              <a:chOff x="4722471" y="-474562"/>
              <a:chExt cx="3923816" cy="69448"/>
            </a:xfrm>
            <a:grpFill/>
          </p:grpSpPr>
          <p:sp>
            <p:nvSpPr>
              <p:cNvPr id="620" name="椭圆 619">
                <a:extLst>
                  <a:ext uri="{FF2B5EF4-FFF2-40B4-BE49-F238E27FC236}">
                    <a16:creationId xmlns:a16="http://schemas.microsoft.com/office/drawing/2014/main" xmlns="" id="{C13B117F-9D31-4F63-9E48-F7CAA0B6032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1" name="椭圆 620">
                <a:extLst>
                  <a:ext uri="{FF2B5EF4-FFF2-40B4-BE49-F238E27FC236}">
                    <a16:creationId xmlns:a16="http://schemas.microsoft.com/office/drawing/2014/main" xmlns="" id="{5F443DBF-8D26-4968-9E08-BD4AEECB632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2" name="椭圆 621">
                <a:extLst>
                  <a:ext uri="{FF2B5EF4-FFF2-40B4-BE49-F238E27FC236}">
                    <a16:creationId xmlns:a16="http://schemas.microsoft.com/office/drawing/2014/main" xmlns="" id="{1911C1BF-9E3B-43C6-BC8D-550960CF221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3" name="椭圆 622">
                <a:extLst>
                  <a:ext uri="{FF2B5EF4-FFF2-40B4-BE49-F238E27FC236}">
                    <a16:creationId xmlns:a16="http://schemas.microsoft.com/office/drawing/2014/main" xmlns="" id="{99A61B6F-5CF2-4584-BFE1-215218812226}"/>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4" name="椭圆 623">
                <a:extLst>
                  <a:ext uri="{FF2B5EF4-FFF2-40B4-BE49-F238E27FC236}">
                    <a16:creationId xmlns:a16="http://schemas.microsoft.com/office/drawing/2014/main" xmlns="" id="{94FD3CF7-70A5-43D1-9A19-EAAF14E0D53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5" name="椭圆 624">
                <a:extLst>
                  <a:ext uri="{FF2B5EF4-FFF2-40B4-BE49-F238E27FC236}">
                    <a16:creationId xmlns:a16="http://schemas.microsoft.com/office/drawing/2014/main" xmlns="" id="{7612956B-5DDF-4CBD-B2F7-CE22BFC9615C}"/>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6" name="椭圆 625">
                <a:extLst>
                  <a:ext uri="{FF2B5EF4-FFF2-40B4-BE49-F238E27FC236}">
                    <a16:creationId xmlns:a16="http://schemas.microsoft.com/office/drawing/2014/main" xmlns="" id="{279C9F2A-6165-4FFE-8DF5-A48694EB67D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7" name="椭圆 626">
                <a:extLst>
                  <a:ext uri="{FF2B5EF4-FFF2-40B4-BE49-F238E27FC236}">
                    <a16:creationId xmlns:a16="http://schemas.microsoft.com/office/drawing/2014/main" xmlns="" id="{A3A7CEB8-E455-44A0-BBD8-70CE7371AEC1}"/>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8" name="椭圆 627">
                <a:extLst>
                  <a:ext uri="{FF2B5EF4-FFF2-40B4-BE49-F238E27FC236}">
                    <a16:creationId xmlns:a16="http://schemas.microsoft.com/office/drawing/2014/main" xmlns="" id="{B2B76BC6-8045-4FB3-A45D-721530EDAE8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9" name="椭圆 628">
                <a:extLst>
                  <a:ext uri="{FF2B5EF4-FFF2-40B4-BE49-F238E27FC236}">
                    <a16:creationId xmlns:a16="http://schemas.microsoft.com/office/drawing/2014/main" xmlns="" id="{666146DA-532E-4B1B-A64E-BA389476967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0" name="椭圆 629">
                <a:extLst>
                  <a:ext uri="{FF2B5EF4-FFF2-40B4-BE49-F238E27FC236}">
                    <a16:creationId xmlns:a16="http://schemas.microsoft.com/office/drawing/2014/main" xmlns="" id="{6DF9A4BE-2DF5-485F-B3D6-CABFCAB8DFF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1" name="椭圆 630">
                <a:extLst>
                  <a:ext uri="{FF2B5EF4-FFF2-40B4-BE49-F238E27FC236}">
                    <a16:creationId xmlns:a16="http://schemas.microsoft.com/office/drawing/2014/main" xmlns="" id="{BED54113-BF36-485C-977A-8978700737A2}"/>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2" name="椭圆 631">
                <a:extLst>
                  <a:ext uri="{FF2B5EF4-FFF2-40B4-BE49-F238E27FC236}">
                    <a16:creationId xmlns:a16="http://schemas.microsoft.com/office/drawing/2014/main" xmlns="" id="{4A299591-3038-4915-86B5-5E23B32B690B}"/>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3" name="椭圆 632">
                <a:extLst>
                  <a:ext uri="{FF2B5EF4-FFF2-40B4-BE49-F238E27FC236}">
                    <a16:creationId xmlns:a16="http://schemas.microsoft.com/office/drawing/2014/main" xmlns="" id="{D34821F9-E9EB-423A-8467-35FCDB9120C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4" name="椭圆 633">
                <a:extLst>
                  <a:ext uri="{FF2B5EF4-FFF2-40B4-BE49-F238E27FC236}">
                    <a16:creationId xmlns:a16="http://schemas.microsoft.com/office/drawing/2014/main" xmlns="" id="{3A8CF0A6-5EDA-45D4-A2F8-7563FB095F17}"/>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5" name="椭圆 634">
                <a:extLst>
                  <a:ext uri="{FF2B5EF4-FFF2-40B4-BE49-F238E27FC236}">
                    <a16:creationId xmlns:a16="http://schemas.microsoft.com/office/drawing/2014/main" xmlns="" id="{49767F1B-E389-4AFA-896A-9D8E3F31487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6" name="椭圆 635">
                <a:extLst>
                  <a:ext uri="{FF2B5EF4-FFF2-40B4-BE49-F238E27FC236}">
                    <a16:creationId xmlns:a16="http://schemas.microsoft.com/office/drawing/2014/main" xmlns="" id="{634B173E-371B-4FE4-AAA8-FA4C0AA58E4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7" name="椭圆 636">
                <a:extLst>
                  <a:ext uri="{FF2B5EF4-FFF2-40B4-BE49-F238E27FC236}">
                    <a16:creationId xmlns:a16="http://schemas.microsoft.com/office/drawing/2014/main" xmlns="" id="{603704F7-19AD-4229-B09E-CBEB1752D863}"/>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8" name="椭圆 637">
                <a:extLst>
                  <a:ext uri="{FF2B5EF4-FFF2-40B4-BE49-F238E27FC236}">
                    <a16:creationId xmlns:a16="http://schemas.microsoft.com/office/drawing/2014/main" xmlns="" id="{B0C4F1B8-97E3-48AE-AC73-EC5B465D2704}"/>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39" name="椭圆 638">
                <a:extLst>
                  <a:ext uri="{FF2B5EF4-FFF2-40B4-BE49-F238E27FC236}">
                    <a16:creationId xmlns:a16="http://schemas.microsoft.com/office/drawing/2014/main" xmlns="" id="{109E5C62-E224-45E6-A26E-19F3A98A45D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0" name="椭圆 639">
                <a:extLst>
                  <a:ext uri="{FF2B5EF4-FFF2-40B4-BE49-F238E27FC236}">
                    <a16:creationId xmlns:a16="http://schemas.microsoft.com/office/drawing/2014/main" xmlns="" id="{09B8FCF0-60A5-411F-A4B7-1D73B8E7301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1" name="椭圆 640">
                <a:extLst>
                  <a:ext uri="{FF2B5EF4-FFF2-40B4-BE49-F238E27FC236}">
                    <a16:creationId xmlns:a16="http://schemas.microsoft.com/office/drawing/2014/main" xmlns="" id="{D3BA02FB-8F67-4F15-A81E-7ABF722CD55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4" name="组合 573">
              <a:extLst>
                <a:ext uri="{FF2B5EF4-FFF2-40B4-BE49-F238E27FC236}">
                  <a16:creationId xmlns:a16="http://schemas.microsoft.com/office/drawing/2014/main" xmlns="" id="{ECD3E40B-9495-413A-8B85-DC3D29FFBF37}"/>
                </a:ext>
              </a:extLst>
            </p:cNvPr>
            <p:cNvGrpSpPr/>
            <p:nvPr/>
          </p:nvGrpSpPr>
          <p:grpSpPr>
            <a:xfrm>
              <a:off x="7778187" y="5824275"/>
              <a:ext cx="3923816" cy="69448"/>
              <a:chOff x="4722471" y="-474562"/>
              <a:chExt cx="3923816" cy="69448"/>
            </a:xfrm>
            <a:grpFill/>
          </p:grpSpPr>
          <p:sp>
            <p:nvSpPr>
              <p:cNvPr id="598" name="椭圆 597">
                <a:extLst>
                  <a:ext uri="{FF2B5EF4-FFF2-40B4-BE49-F238E27FC236}">
                    <a16:creationId xmlns:a16="http://schemas.microsoft.com/office/drawing/2014/main" xmlns="" id="{79230D0D-CEA2-4005-B794-17E0DFAE9E3D}"/>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9" name="椭圆 598">
                <a:extLst>
                  <a:ext uri="{FF2B5EF4-FFF2-40B4-BE49-F238E27FC236}">
                    <a16:creationId xmlns:a16="http://schemas.microsoft.com/office/drawing/2014/main" xmlns="" id="{5A51647A-099C-4B45-9639-C194F9B6E741}"/>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0" name="椭圆 599">
                <a:extLst>
                  <a:ext uri="{FF2B5EF4-FFF2-40B4-BE49-F238E27FC236}">
                    <a16:creationId xmlns:a16="http://schemas.microsoft.com/office/drawing/2014/main" xmlns="" id="{A3B596D9-4C50-4C5F-9A8A-EC2E5D389D3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1" name="椭圆 600">
                <a:extLst>
                  <a:ext uri="{FF2B5EF4-FFF2-40B4-BE49-F238E27FC236}">
                    <a16:creationId xmlns:a16="http://schemas.microsoft.com/office/drawing/2014/main" xmlns="" id="{E7CF8CD7-7E68-40D1-ACB3-3CCAF2F54A6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2" name="椭圆 601">
                <a:extLst>
                  <a:ext uri="{FF2B5EF4-FFF2-40B4-BE49-F238E27FC236}">
                    <a16:creationId xmlns:a16="http://schemas.microsoft.com/office/drawing/2014/main" xmlns="" id="{6BEDF149-B122-47DF-A6AE-B99B5389422D}"/>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3" name="椭圆 602">
                <a:extLst>
                  <a:ext uri="{FF2B5EF4-FFF2-40B4-BE49-F238E27FC236}">
                    <a16:creationId xmlns:a16="http://schemas.microsoft.com/office/drawing/2014/main" xmlns="" id="{29137549-668D-4D53-AC6E-C73C935A28F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4" name="椭圆 603">
                <a:extLst>
                  <a:ext uri="{FF2B5EF4-FFF2-40B4-BE49-F238E27FC236}">
                    <a16:creationId xmlns:a16="http://schemas.microsoft.com/office/drawing/2014/main" xmlns="" id="{6131AF45-E042-4D6F-BB2D-861991C2717B}"/>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5" name="椭圆 604">
                <a:extLst>
                  <a:ext uri="{FF2B5EF4-FFF2-40B4-BE49-F238E27FC236}">
                    <a16:creationId xmlns:a16="http://schemas.microsoft.com/office/drawing/2014/main" xmlns="" id="{92A8C00B-896C-498A-8A63-914AB120DE7B}"/>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6" name="椭圆 605">
                <a:extLst>
                  <a:ext uri="{FF2B5EF4-FFF2-40B4-BE49-F238E27FC236}">
                    <a16:creationId xmlns:a16="http://schemas.microsoft.com/office/drawing/2014/main" xmlns="" id="{57FF9339-6E97-4723-809A-40FCA193343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7" name="椭圆 606">
                <a:extLst>
                  <a:ext uri="{FF2B5EF4-FFF2-40B4-BE49-F238E27FC236}">
                    <a16:creationId xmlns:a16="http://schemas.microsoft.com/office/drawing/2014/main" xmlns="" id="{6F326D14-1C64-4405-BC5B-8DACCD60EF0B}"/>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8" name="椭圆 607">
                <a:extLst>
                  <a:ext uri="{FF2B5EF4-FFF2-40B4-BE49-F238E27FC236}">
                    <a16:creationId xmlns:a16="http://schemas.microsoft.com/office/drawing/2014/main" xmlns="" id="{2E6366B8-85B5-46B3-B521-79CD57C8D473}"/>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9" name="椭圆 608">
                <a:extLst>
                  <a:ext uri="{FF2B5EF4-FFF2-40B4-BE49-F238E27FC236}">
                    <a16:creationId xmlns:a16="http://schemas.microsoft.com/office/drawing/2014/main" xmlns="" id="{173B8C8B-1FB7-4BDF-8FB4-FD29F0C91193}"/>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0" name="椭圆 609">
                <a:extLst>
                  <a:ext uri="{FF2B5EF4-FFF2-40B4-BE49-F238E27FC236}">
                    <a16:creationId xmlns:a16="http://schemas.microsoft.com/office/drawing/2014/main" xmlns="" id="{FC22893C-0316-4345-9DA4-470428E3F5E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1" name="椭圆 610">
                <a:extLst>
                  <a:ext uri="{FF2B5EF4-FFF2-40B4-BE49-F238E27FC236}">
                    <a16:creationId xmlns:a16="http://schemas.microsoft.com/office/drawing/2014/main" xmlns="" id="{05C1687E-8FC9-4B79-97E3-29FCE8168FD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2" name="椭圆 611">
                <a:extLst>
                  <a:ext uri="{FF2B5EF4-FFF2-40B4-BE49-F238E27FC236}">
                    <a16:creationId xmlns:a16="http://schemas.microsoft.com/office/drawing/2014/main" xmlns="" id="{EABFCC7F-D30D-4398-AA65-2229B44871E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3" name="椭圆 612">
                <a:extLst>
                  <a:ext uri="{FF2B5EF4-FFF2-40B4-BE49-F238E27FC236}">
                    <a16:creationId xmlns:a16="http://schemas.microsoft.com/office/drawing/2014/main" xmlns="" id="{9B2667A1-7061-4285-A11E-F0D85E2D58F8}"/>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4" name="椭圆 613">
                <a:extLst>
                  <a:ext uri="{FF2B5EF4-FFF2-40B4-BE49-F238E27FC236}">
                    <a16:creationId xmlns:a16="http://schemas.microsoft.com/office/drawing/2014/main" xmlns="" id="{2D8857C2-CEBF-47CE-9A33-94471699C0F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5" name="椭圆 614">
                <a:extLst>
                  <a:ext uri="{FF2B5EF4-FFF2-40B4-BE49-F238E27FC236}">
                    <a16:creationId xmlns:a16="http://schemas.microsoft.com/office/drawing/2014/main" xmlns="" id="{199912B2-8E20-4089-A709-1A7ECBEECAED}"/>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6" name="椭圆 615">
                <a:extLst>
                  <a:ext uri="{FF2B5EF4-FFF2-40B4-BE49-F238E27FC236}">
                    <a16:creationId xmlns:a16="http://schemas.microsoft.com/office/drawing/2014/main" xmlns="" id="{D5F3BBCE-27B9-4BEC-80E1-5A8F4C12DDA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7" name="椭圆 616">
                <a:extLst>
                  <a:ext uri="{FF2B5EF4-FFF2-40B4-BE49-F238E27FC236}">
                    <a16:creationId xmlns:a16="http://schemas.microsoft.com/office/drawing/2014/main" xmlns="" id="{118FA0E7-8408-4014-83A3-79AE95C4C557}"/>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8" name="椭圆 617">
                <a:extLst>
                  <a:ext uri="{FF2B5EF4-FFF2-40B4-BE49-F238E27FC236}">
                    <a16:creationId xmlns:a16="http://schemas.microsoft.com/office/drawing/2014/main" xmlns="" id="{D7D8662A-A634-4FCE-8339-8FB00CCCA333}"/>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9" name="椭圆 618">
                <a:extLst>
                  <a:ext uri="{FF2B5EF4-FFF2-40B4-BE49-F238E27FC236}">
                    <a16:creationId xmlns:a16="http://schemas.microsoft.com/office/drawing/2014/main" xmlns="" id="{B31FB26E-CA4A-4FB3-9424-71714B18B4D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575" name="组合 574">
              <a:extLst>
                <a:ext uri="{FF2B5EF4-FFF2-40B4-BE49-F238E27FC236}">
                  <a16:creationId xmlns:a16="http://schemas.microsoft.com/office/drawing/2014/main" xmlns="" id="{677AE99F-06A0-4268-AFB8-035C2A8CF20C}"/>
                </a:ext>
              </a:extLst>
            </p:cNvPr>
            <p:cNvGrpSpPr/>
            <p:nvPr/>
          </p:nvGrpSpPr>
          <p:grpSpPr>
            <a:xfrm>
              <a:off x="7778187" y="6451881"/>
              <a:ext cx="3923816" cy="69448"/>
              <a:chOff x="4722471" y="-474562"/>
              <a:chExt cx="3923816" cy="69448"/>
            </a:xfrm>
            <a:grpFill/>
          </p:grpSpPr>
          <p:sp>
            <p:nvSpPr>
              <p:cNvPr id="576" name="椭圆 575">
                <a:extLst>
                  <a:ext uri="{FF2B5EF4-FFF2-40B4-BE49-F238E27FC236}">
                    <a16:creationId xmlns:a16="http://schemas.microsoft.com/office/drawing/2014/main" xmlns="" id="{FE4DF519-D702-4F4E-B7D7-82887089A7B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7" name="椭圆 576">
                <a:extLst>
                  <a:ext uri="{FF2B5EF4-FFF2-40B4-BE49-F238E27FC236}">
                    <a16:creationId xmlns:a16="http://schemas.microsoft.com/office/drawing/2014/main" xmlns="" id="{7643A4B2-FB3D-40AC-89A2-DC27A73AB46D}"/>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8" name="椭圆 577">
                <a:extLst>
                  <a:ext uri="{FF2B5EF4-FFF2-40B4-BE49-F238E27FC236}">
                    <a16:creationId xmlns:a16="http://schemas.microsoft.com/office/drawing/2014/main" xmlns="" id="{264A4E10-2544-4EC0-8FE1-81D57349ADF4}"/>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9" name="椭圆 578">
                <a:extLst>
                  <a:ext uri="{FF2B5EF4-FFF2-40B4-BE49-F238E27FC236}">
                    <a16:creationId xmlns:a16="http://schemas.microsoft.com/office/drawing/2014/main" xmlns="" id="{BF79FB1B-8712-4A7F-8263-4EE336C79EF1}"/>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0" name="椭圆 579">
                <a:extLst>
                  <a:ext uri="{FF2B5EF4-FFF2-40B4-BE49-F238E27FC236}">
                    <a16:creationId xmlns:a16="http://schemas.microsoft.com/office/drawing/2014/main" xmlns="" id="{B26BA023-EFC0-4E4A-BA16-C6A8408A58F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1" name="椭圆 580">
                <a:extLst>
                  <a:ext uri="{FF2B5EF4-FFF2-40B4-BE49-F238E27FC236}">
                    <a16:creationId xmlns:a16="http://schemas.microsoft.com/office/drawing/2014/main" xmlns="" id="{7C7EF710-F307-4EB6-B988-14C48EC16AE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2" name="椭圆 581">
                <a:extLst>
                  <a:ext uri="{FF2B5EF4-FFF2-40B4-BE49-F238E27FC236}">
                    <a16:creationId xmlns:a16="http://schemas.microsoft.com/office/drawing/2014/main" xmlns="" id="{D64CA732-8714-418E-B0F5-9B451603090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3" name="椭圆 582">
                <a:extLst>
                  <a:ext uri="{FF2B5EF4-FFF2-40B4-BE49-F238E27FC236}">
                    <a16:creationId xmlns:a16="http://schemas.microsoft.com/office/drawing/2014/main" xmlns="" id="{29A4C60D-F7B9-40CD-8693-4FAC70B2FF29}"/>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4" name="椭圆 583">
                <a:extLst>
                  <a:ext uri="{FF2B5EF4-FFF2-40B4-BE49-F238E27FC236}">
                    <a16:creationId xmlns:a16="http://schemas.microsoft.com/office/drawing/2014/main" xmlns="" id="{F87B8876-B7D0-433F-AD15-21C0551A9478}"/>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5" name="椭圆 584">
                <a:extLst>
                  <a:ext uri="{FF2B5EF4-FFF2-40B4-BE49-F238E27FC236}">
                    <a16:creationId xmlns:a16="http://schemas.microsoft.com/office/drawing/2014/main" xmlns="" id="{23F5825C-BA28-4329-9250-2F60D4C3281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6" name="椭圆 585">
                <a:extLst>
                  <a:ext uri="{FF2B5EF4-FFF2-40B4-BE49-F238E27FC236}">
                    <a16:creationId xmlns:a16="http://schemas.microsoft.com/office/drawing/2014/main" xmlns="" id="{4559E6B3-14B5-4753-8DEF-9BFB053C2F4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7" name="椭圆 586">
                <a:extLst>
                  <a:ext uri="{FF2B5EF4-FFF2-40B4-BE49-F238E27FC236}">
                    <a16:creationId xmlns:a16="http://schemas.microsoft.com/office/drawing/2014/main" xmlns="" id="{0B48CF98-9AAE-46C3-AA6A-6859DEB6D219}"/>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8" name="椭圆 587">
                <a:extLst>
                  <a:ext uri="{FF2B5EF4-FFF2-40B4-BE49-F238E27FC236}">
                    <a16:creationId xmlns:a16="http://schemas.microsoft.com/office/drawing/2014/main" xmlns="" id="{1E0B3EF6-8C1F-407B-A986-BF40DFF91E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9" name="椭圆 588">
                <a:extLst>
                  <a:ext uri="{FF2B5EF4-FFF2-40B4-BE49-F238E27FC236}">
                    <a16:creationId xmlns:a16="http://schemas.microsoft.com/office/drawing/2014/main" xmlns="" id="{93EBE41B-0B05-4A31-9588-F184B15EE465}"/>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0" name="椭圆 589">
                <a:extLst>
                  <a:ext uri="{FF2B5EF4-FFF2-40B4-BE49-F238E27FC236}">
                    <a16:creationId xmlns:a16="http://schemas.microsoft.com/office/drawing/2014/main" xmlns="" id="{15CC470B-5FDB-4675-9250-B57D60D432B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1" name="椭圆 590">
                <a:extLst>
                  <a:ext uri="{FF2B5EF4-FFF2-40B4-BE49-F238E27FC236}">
                    <a16:creationId xmlns:a16="http://schemas.microsoft.com/office/drawing/2014/main" xmlns="" id="{DFAAEFC7-199B-49A6-A290-71328DB28BC9}"/>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2" name="椭圆 591">
                <a:extLst>
                  <a:ext uri="{FF2B5EF4-FFF2-40B4-BE49-F238E27FC236}">
                    <a16:creationId xmlns:a16="http://schemas.microsoft.com/office/drawing/2014/main" xmlns="" id="{A5A11E4F-2DB3-48CF-A301-FC9128A4D51A}"/>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3" name="椭圆 592">
                <a:extLst>
                  <a:ext uri="{FF2B5EF4-FFF2-40B4-BE49-F238E27FC236}">
                    <a16:creationId xmlns:a16="http://schemas.microsoft.com/office/drawing/2014/main" xmlns="" id="{F4689956-F27E-43A9-B453-3131B165303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4" name="椭圆 593">
                <a:extLst>
                  <a:ext uri="{FF2B5EF4-FFF2-40B4-BE49-F238E27FC236}">
                    <a16:creationId xmlns:a16="http://schemas.microsoft.com/office/drawing/2014/main" xmlns="" id="{282DED84-0AB6-43B5-B8DB-01A3828F358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5" name="椭圆 594">
                <a:extLst>
                  <a:ext uri="{FF2B5EF4-FFF2-40B4-BE49-F238E27FC236}">
                    <a16:creationId xmlns:a16="http://schemas.microsoft.com/office/drawing/2014/main" xmlns="" id="{B5B8795C-BB32-4F53-B9B0-F8A7D05B23D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6" name="椭圆 595">
                <a:extLst>
                  <a:ext uri="{FF2B5EF4-FFF2-40B4-BE49-F238E27FC236}">
                    <a16:creationId xmlns:a16="http://schemas.microsoft.com/office/drawing/2014/main" xmlns="" id="{120240C1-97C6-4A90-A9F3-B3B59602557C}"/>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7" name="椭圆 596">
                <a:extLst>
                  <a:ext uri="{FF2B5EF4-FFF2-40B4-BE49-F238E27FC236}">
                    <a16:creationId xmlns:a16="http://schemas.microsoft.com/office/drawing/2014/main" xmlns="" id="{644C0D1F-7DA4-4FA8-89CE-8682D7E459D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564" name="组合 563">
            <a:extLst>
              <a:ext uri="{FF2B5EF4-FFF2-40B4-BE49-F238E27FC236}">
                <a16:creationId xmlns:a16="http://schemas.microsoft.com/office/drawing/2014/main" xmlns="" id="{41B9C8C2-32D3-4FC7-8F0D-CB61520D193C}"/>
              </a:ext>
            </a:extLst>
          </p:cNvPr>
          <p:cNvGrpSpPr/>
          <p:nvPr/>
        </p:nvGrpSpPr>
        <p:grpSpPr>
          <a:xfrm>
            <a:off x="7778187" y="5039770"/>
            <a:ext cx="3923816" cy="1481559"/>
            <a:chOff x="7778187" y="5039770"/>
            <a:chExt cx="3923816" cy="1481559"/>
          </a:xfrm>
          <a:solidFill>
            <a:srgbClr val="FB8803"/>
          </a:solidFill>
        </p:grpSpPr>
        <p:grpSp>
          <p:nvGrpSpPr>
            <p:cNvPr id="124" name="组合 123">
              <a:extLst>
                <a:ext uri="{FF2B5EF4-FFF2-40B4-BE49-F238E27FC236}">
                  <a16:creationId xmlns:a16="http://schemas.microsoft.com/office/drawing/2014/main" xmlns="" id="{8888724E-F49B-4F4C-B6C0-2482C7BA728E}"/>
                </a:ext>
              </a:extLst>
            </p:cNvPr>
            <p:cNvGrpSpPr/>
            <p:nvPr/>
          </p:nvGrpSpPr>
          <p:grpSpPr>
            <a:xfrm>
              <a:off x="7778187" y="5353572"/>
              <a:ext cx="3923816" cy="69448"/>
              <a:chOff x="4722471" y="-474562"/>
              <a:chExt cx="3923816" cy="69448"/>
            </a:xfrm>
            <a:grpFill/>
          </p:grpSpPr>
          <p:sp>
            <p:nvSpPr>
              <p:cNvPr id="102" name="椭圆 101">
                <a:extLst>
                  <a:ext uri="{FF2B5EF4-FFF2-40B4-BE49-F238E27FC236}">
                    <a16:creationId xmlns:a16="http://schemas.microsoft.com/office/drawing/2014/main" xmlns="" id="{0DDACBCC-40DE-4E8A-90A7-E6DFE0516FA2}"/>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3" name="椭圆 102">
                <a:extLst>
                  <a:ext uri="{FF2B5EF4-FFF2-40B4-BE49-F238E27FC236}">
                    <a16:creationId xmlns:a16="http://schemas.microsoft.com/office/drawing/2014/main" xmlns="" id="{A5B216FB-D945-4807-8714-2BB27CF58DE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椭圆 103">
                <a:extLst>
                  <a:ext uri="{FF2B5EF4-FFF2-40B4-BE49-F238E27FC236}">
                    <a16:creationId xmlns:a16="http://schemas.microsoft.com/office/drawing/2014/main" xmlns="" id="{AC964EE9-B731-44A7-9B51-4B7F9177042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椭圆 104">
                <a:extLst>
                  <a:ext uri="{FF2B5EF4-FFF2-40B4-BE49-F238E27FC236}">
                    <a16:creationId xmlns:a16="http://schemas.microsoft.com/office/drawing/2014/main" xmlns="" id="{A8713AA8-0544-45BA-83B5-484CEA1EA179}"/>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6" name="椭圆 105">
                <a:extLst>
                  <a:ext uri="{FF2B5EF4-FFF2-40B4-BE49-F238E27FC236}">
                    <a16:creationId xmlns:a16="http://schemas.microsoft.com/office/drawing/2014/main" xmlns="" id="{471E45AC-C231-497C-B4A9-FF63A675C18A}"/>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7" name="椭圆 106">
                <a:extLst>
                  <a:ext uri="{FF2B5EF4-FFF2-40B4-BE49-F238E27FC236}">
                    <a16:creationId xmlns:a16="http://schemas.microsoft.com/office/drawing/2014/main" xmlns="" id="{3CE2AF2F-19DB-41E9-A911-62BE9656779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8" name="椭圆 107">
                <a:extLst>
                  <a:ext uri="{FF2B5EF4-FFF2-40B4-BE49-F238E27FC236}">
                    <a16:creationId xmlns:a16="http://schemas.microsoft.com/office/drawing/2014/main" xmlns="" id="{FE0D24CB-D439-4BEA-8BB1-3B08C7C5CB25}"/>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9" name="椭圆 108">
                <a:extLst>
                  <a:ext uri="{FF2B5EF4-FFF2-40B4-BE49-F238E27FC236}">
                    <a16:creationId xmlns:a16="http://schemas.microsoft.com/office/drawing/2014/main" xmlns="" id="{DE746D93-09A0-4B97-AF97-4FD5C734637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0" name="椭圆 109">
                <a:extLst>
                  <a:ext uri="{FF2B5EF4-FFF2-40B4-BE49-F238E27FC236}">
                    <a16:creationId xmlns:a16="http://schemas.microsoft.com/office/drawing/2014/main" xmlns="" id="{D464843F-128A-41F8-A63E-018E48631ACE}"/>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椭圆 110">
                <a:extLst>
                  <a:ext uri="{FF2B5EF4-FFF2-40B4-BE49-F238E27FC236}">
                    <a16:creationId xmlns:a16="http://schemas.microsoft.com/office/drawing/2014/main" xmlns="" id="{1D6EDE3F-F3E6-42E6-8D54-539078151C63}"/>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椭圆 111">
                <a:extLst>
                  <a:ext uri="{FF2B5EF4-FFF2-40B4-BE49-F238E27FC236}">
                    <a16:creationId xmlns:a16="http://schemas.microsoft.com/office/drawing/2014/main" xmlns="" id="{921383DC-7A1C-477D-B131-F0248658ED9F}"/>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3" name="椭圆 112">
                <a:extLst>
                  <a:ext uri="{FF2B5EF4-FFF2-40B4-BE49-F238E27FC236}">
                    <a16:creationId xmlns:a16="http://schemas.microsoft.com/office/drawing/2014/main" xmlns="" id="{DA99C36F-83CC-436C-9002-1FDD2BC5D2C4}"/>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4" name="椭圆 113">
                <a:extLst>
                  <a:ext uri="{FF2B5EF4-FFF2-40B4-BE49-F238E27FC236}">
                    <a16:creationId xmlns:a16="http://schemas.microsoft.com/office/drawing/2014/main" xmlns="" id="{6EF42122-AA3C-47C4-B2D5-5C00440CC5B9}"/>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5" name="椭圆 114">
                <a:extLst>
                  <a:ext uri="{FF2B5EF4-FFF2-40B4-BE49-F238E27FC236}">
                    <a16:creationId xmlns:a16="http://schemas.microsoft.com/office/drawing/2014/main" xmlns="" id="{CAB0EF27-0CC2-46B9-8735-E35056F1CA11}"/>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6" name="椭圆 115">
                <a:extLst>
                  <a:ext uri="{FF2B5EF4-FFF2-40B4-BE49-F238E27FC236}">
                    <a16:creationId xmlns:a16="http://schemas.microsoft.com/office/drawing/2014/main" xmlns="" id="{F4A26520-6164-4E4A-990D-5CAEED753D1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7" name="椭圆 116">
                <a:extLst>
                  <a:ext uri="{FF2B5EF4-FFF2-40B4-BE49-F238E27FC236}">
                    <a16:creationId xmlns:a16="http://schemas.microsoft.com/office/drawing/2014/main" xmlns="" id="{4CA98141-F8B9-4090-82A5-A14734318777}"/>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椭圆 117">
                <a:extLst>
                  <a:ext uri="{FF2B5EF4-FFF2-40B4-BE49-F238E27FC236}">
                    <a16:creationId xmlns:a16="http://schemas.microsoft.com/office/drawing/2014/main" xmlns="" id="{F5A369F4-83A9-4189-AB9A-ED27062A0A3D}"/>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9" name="椭圆 118">
                <a:extLst>
                  <a:ext uri="{FF2B5EF4-FFF2-40B4-BE49-F238E27FC236}">
                    <a16:creationId xmlns:a16="http://schemas.microsoft.com/office/drawing/2014/main" xmlns="" id="{A9862BB2-DEBE-49F0-A335-4AE258EBD3A7}"/>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0" name="椭圆 119">
                <a:extLst>
                  <a:ext uri="{FF2B5EF4-FFF2-40B4-BE49-F238E27FC236}">
                    <a16:creationId xmlns:a16="http://schemas.microsoft.com/office/drawing/2014/main" xmlns="" id="{C2A19D65-7205-401A-8CF8-499FA68C5DC0}"/>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1" name="椭圆 120">
                <a:extLst>
                  <a:ext uri="{FF2B5EF4-FFF2-40B4-BE49-F238E27FC236}">
                    <a16:creationId xmlns:a16="http://schemas.microsoft.com/office/drawing/2014/main" xmlns="" id="{AC3A9747-FAC6-4E8B-8181-5F396A3A8754}"/>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2" name="椭圆 121">
                <a:extLst>
                  <a:ext uri="{FF2B5EF4-FFF2-40B4-BE49-F238E27FC236}">
                    <a16:creationId xmlns:a16="http://schemas.microsoft.com/office/drawing/2014/main" xmlns="" id="{CD81745B-6848-487B-95BB-15FB0DD46D61}"/>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3" name="椭圆 122">
                <a:extLst>
                  <a:ext uri="{FF2B5EF4-FFF2-40B4-BE49-F238E27FC236}">
                    <a16:creationId xmlns:a16="http://schemas.microsoft.com/office/drawing/2014/main" xmlns="" id="{358A0115-BE22-4FE5-B163-63F9D2A6D8C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25" name="组合 124">
              <a:extLst>
                <a:ext uri="{FF2B5EF4-FFF2-40B4-BE49-F238E27FC236}">
                  <a16:creationId xmlns:a16="http://schemas.microsoft.com/office/drawing/2014/main" xmlns="" id="{F033F1BD-0A9A-4ACD-B00B-89F63E5B6E02}"/>
                </a:ext>
              </a:extLst>
            </p:cNvPr>
            <p:cNvGrpSpPr/>
            <p:nvPr/>
          </p:nvGrpSpPr>
          <p:grpSpPr>
            <a:xfrm>
              <a:off x="7778187" y="6138077"/>
              <a:ext cx="3923816" cy="69448"/>
              <a:chOff x="4722471" y="-474562"/>
              <a:chExt cx="3923816" cy="69448"/>
            </a:xfrm>
            <a:grpFill/>
          </p:grpSpPr>
          <p:sp>
            <p:nvSpPr>
              <p:cNvPr id="126" name="椭圆 125">
                <a:extLst>
                  <a:ext uri="{FF2B5EF4-FFF2-40B4-BE49-F238E27FC236}">
                    <a16:creationId xmlns:a16="http://schemas.microsoft.com/office/drawing/2014/main" xmlns="" id="{33662C0E-A816-4E1F-A856-6B03E7A8C850}"/>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7" name="椭圆 126">
                <a:extLst>
                  <a:ext uri="{FF2B5EF4-FFF2-40B4-BE49-F238E27FC236}">
                    <a16:creationId xmlns:a16="http://schemas.microsoft.com/office/drawing/2014/main" xmlns="" id="{67E3F123-43AB-4D3D-9053-6012141B11C0}"/>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8" name="椭圆 127">
                <a:extLst>
                  <a:ext uri="{FF2B5EF4-FFF2-40B4-BE49-F238E27FC236}">
                    <a16:creationId xmlns:a16="http://schemas.microsoft.com/office/drawing/2014/main" xmlns="" id="{DE12B077-4378-4CBF-8B5C-409D21ED0C10}"/>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9" name="椭圆 128">
                <a:extLst>
                  <a:ext uri="{FF2B5EF4-FFF2-40B4-BE49-F238E27FC236}">
                    <a16:creationId xmlns:a16="http://schemas.microsoft.com/office/drawing/2014/main" xmlns="" id="{D7272953-E38D-4375-98E9-D04F9A08850A}"/>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0" name="椭圆 129">
                <a:extLst>
                  <a:ext uri="{FF2B5EF4-FFF2-40B4-BE49-F238E27FC236}">
                    <a16:creationId xmlns:a16="http://schemas.microsoft.com/office/drawing/2014/main" xmlns="" id="{D51FAE94-7693-4B85-A7D2-9D9903CE1148}"/>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1" name="椭圆 130">
                <a:extLst>
                  <a:ext uri="{FF2B5EF4-FFF2-40B4-BE49-F238E27FC236}">
                    <a16:creationId xmlns:a16="http://schemas.microsoft.com/office/drawing/2014/main" xmlns="" id="{1518A9BA-CD8C-4F10-967F-06C5C3E37EBD}"/>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2" name="椭圆 131">
                <a:extLst>
                  <a:ext uri="{FF2B5EF4-FFF2-40B4-BE49-F238E27FC236}">
                    <a16:creationId xmlns:a16="http://schemas.microsoft.com/office/drawing/2014/main" xmlns="" id="{3BFED42E-E493-406E-894E-EF51D9196D93}"/>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3" name="椭圆 132">
                <a:extLst>
                  <a:ext uri="{FF2B5EF4-FFF2-40B4-BE49-F238E27FC236}">
                    <a16:creationId xmlns:a16="http://schemas.microsoft.com/office/drawing/2014/main" xmlns="" id="{108A7B13-B690-4C5F-97A2-23A7E800B23F}"/>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4" name="椭圆 133">
                <a:extLst>
                  <a:ext uri="{FF2B5EF4-FFF2-40B4-BE49-F238E27FC236}">
                    <a16:creationId xmlns:a16="http://schemas.microsoft.com/office/drawing/2014/main" xmlns="" id="{77651C32-9111-49B6-A597-1935D2F7AD4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5" name="椭圆 134">
                <a:extLst>
                  <a:ext uri="{FF2B5EF4-FFF2-40B4-BE49-F238E27FC236}">
                    <a16:creationId xmlns:a16="http://schemas.microsoft.com/office/drawing/2014/main" xmlns="" id="{592B67EA-9FF3-4ED0-BE29-6B2BC71F61E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6" name="椭圆 135">
                <a:extLst>
                  <a:ext uri="{FF2B5EF4-FFF2-40B4-BE49-F238E27FC236}">
                    <a16:creationId xmlns:a16="http://schemas.microsoft.com/office/drawing/2014/main" xmlns="" id="{2A32D220-8C72-4F83-ACFA-96CA2C8662A4}"/>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7" name="椭圆 136">
                <a:extLst>
                  <a:ext uri="{FF2B5EF4-FFF2-40B4-BE49-F238E27FC236}">
                    <a16:creationId xmlns:a16="http://schemas.microsoft.com/office/drawing/2014/main" xmlns="" id="{674C1CC7-BF09-480F-803E-244D4155E15E}"/>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8" name="椭圆 137">
                <a:extLst>
                  <a:ext uri="{FF2B5EF4-FFF2-40B4-BE49-F238E27FC236}">
                    <a16:creationId xmlns:a16="http://schemas.microsoft.com/office/drawing/2014/main" xmlns="" id="{4D95FA8D-21DD-485D-BD62-C85485C2F3B6}"/>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9" name="椭圆 138">
                <a:extLst>
                  <a:ext uri="{FF2B5EF4-FFF2-40B4-BE49-F238E27FC236}">
                    <a16:creationId xmlns:a16="http://schemas.microsoft.com/office/drawing/2014/main" xmlns="" id="{40BC9CB1-C191-46D0-BD8F-5D9CE83F35BB}"/>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0" name="椭圆 139">
                <a:extLst>
                  <a:ext uri="{FF2B5EF4-FFF2-40B4-BE49-F238E27FC236}">
                    <a16:creationId xmlns:a16="http://schemas.microsoft.com/office/drawing/2014/main" xmlns="" id="{5C03E5DE-5AB8-44CB-B4A4-EBFAEE83E87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1" name="椭圆 140">
                <a:extLst>
                  <a:ext uri="{FF2B5EF4-FFF2-40B4-BE49-F238E27FC236}">
                    <a16:creationId xmlns:a16="http://schemas.microsoft.com/office/drawing/2014/main" xmlns="" id="{0B618CDF-F7A6-4EC5-81B3-E90423DAD740}"/>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2" name="椭圆 141">
                <a:extLst>
                  <a:ext uri="{FF2B5EF4-FFF2-40B4-BE49-F238E27FC236}">
                    <a16:creationId xmlns:a16="http://schemas.microsoft.com/office/drawing/2014/main" xmlns="" id="{CF9B70A7-082F-4F01-AB0D-0AF6FF6B6789}"/>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3" name="椭圆 142">
                <a:extLst>
                  <a:ext uri="{FF2B5EF4-FFF2-40B4-BE49-F238E27FC236}">
                    <a16:creationId xmlns:a16="http://schemas.microsoft.com/office/drawing/2014/main" xmlns="" id="{95D7A4FA-22CD-4588-B9F0-0791177732B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4" name="椭圆 143">
                <a:extLst>
                  <a:ext uri="{FF2B5EF4-FFF2-40B4-BE49-F238E27FC236}">
                    <a16:creationId xmlns:a16="http://schemas.microsoft.com/office/drawing/2014/main" xmlns="" id="{B37657D6-A42A-4E6E-A263-7120367854E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5" name="椭圆 144">
                <a:extLst>
                  <a:ext uri="{FF2B5EF4-FFF2-40B4-BE49-F238E27FC236}">
                    <a16:creationId xmlns:a16="http://schemas.microsoft.com/office/drawing/2014/main" xmlns="" id="{AA668BA1-9341-4405-987C-34C3D0AF622F}"/>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6" name="椭圆 145">
                <a:extLst>
                  <a:ext uri="{FF2B5EF4-FFF2-40B4-BE49-F238E27FC236}">
                    <a16:creationId xmlns:a16="http://schemas.microsoft.com/office/drawing/2014/main" xmlns="" id="{CEE320CF-D5C7-4BE4-9261-D879120F5849}"/>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7" name="椭圆 146">
                <a:extLst>
                  <a:ext uri="{FF2B5EF4-FFF2-40B4-BE49-F238E27FC236}">
                    <a16:creationId xmlns:a16="http://schemas.microsoft.com/office/drawing/2014/main" xmlns="" id="{6D2CAEF4-6897-4908-97CE-095B6DE90EF2}"/>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48" name="组合 147">
              <a:extLst>
                <a:ext uri="{FF2B5EF4-FFF2-40B4-BE49-F238E27FC236}">
                  <a16:creationId xmlns:a16="http://schemas.microsoft.com/office/drawing/2014/main" xmlns="" id="{6CE6B6D1-1DCE-42DA-8828-BFAAAF25E6A5}"/>
                </a:ext>
              </a:extLst>
            </p:cNvPr>
            <p:cNvGrpSpPr/>
            <p:nvPr/>
          </p:nvGrpSpPr>
          <p:grpSpPr>
            <a:xfrm>
              <a:off x="7778187" y="5039770"/>
              <a:ext cx="3923816" cy="69448"/>
              <a:chOff x="4722471" y="-474562"/>
              <a:chExt cx="3923816" cy="69448"/>
            </a:xfrm>
            <a:grpFill/>
          </p:grpSpPr>
          <p:sp>
            <p:nvSpPr>
              <p:cNvPr id="149" name="椭圆 148">
                <a:extLst>
                  <a:ext uri="{FF2B5EF4-FFF2-40B4-BE49-F238E27FC236}">
                    <a16:creationId xmlns:a16="http://schemas.microsoft.com/office/drawing/2014/main" xmlns="" id="{4B13675C-F96F-41F7-B070-2B2662164FCE}"/>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0" name="椭圆 149">
                <a:extLst>
                  <a:ext uri="{FF2B5EF4-FFF2-40B4-BE49-F238E27FC236}">
                    <a16:creationId xmlns:a16="http://schemas.microsoft.com/office/drawing/2014/main" xmlns="" id="{3B3A7D24-2B7D-4A29-BD47-63BF4013D5E5}"/>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1" name="椭圆 150">
                <a:extLst>
                  <a:ext uri="{FF2B5EF4-FFF2-40B4-BE49-F238E27FC236}">
                    <a16:creationId xmlns:a16="http://schemas.microsoft.com/office/drawing/2014/main" xmlns="" id="{CCFF514E-C44D-437E-BCE6-E584747E861E}"/>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2" name="椭圆 151">
                <a:extLst>
                  <a:ext uri="{FF2B5EF4-FFF2-40B4-BE49-F238E27FC236}">
                    <a16:creationId xmlns:a16="http://schemas.microsoft.com/office/drawing/2014/main" xmlns="" id="{EEBEEA2B-15AA-412F-9092-EA1F70613E55}"/>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3" name="椭圆 152">
                <a:extLst>
                  <a:ext uri="{FF2B5EF4-FFF2-40B4-BE49-F238E27FC236}">
                    <a16:creationId xmlns:a16="http://schemas.microsoft.com/office/drawing/2014/main" xmlns="" id="{1215AC9F-ECD0-4333-8519-8E73FDAF22CC}"/>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4" name="椭圆 153">
                <a:extLst>
                  <a:ext uri="{FF2B5EF4-FFF2-40B4-BE49-F238E27FC236}">
                    <a16:creationId xmlns:a16="http://schemas.microsoft.com/office/drawing/2014/main" xmlns="" id="{5AE689D8-0BF8-4924-9D53-2B42B414AE9B}"/>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5" name="椭圆 154">
                <a:extLst>
                  <a:ext uri="{FF2B5EF4-FFF2-40B4-BE49-F238E27FC236}">
                    <a16:creationId xmlns:a16="http://schemas.microsoft.com/office/drawing/2014/main" xmlns="" id="{0347D437-DE3B-4A67-911B-0DD2665602E8}"/>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6" name="椭圆 155">
                <a:extLst>
                  <a:ext uri="{FF2B5EF4-FFF2-40B4-BE49-F238E27FC236}">
                    <a16:creationId xmlns:a16="http://schemas.microsoft.com/office/drawing/2014/main" xmlns="" id="{BBBCFF1B-7ADC-4061-8753-C027E63DC9C3}"/>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7" name="椭圆 156">
                <a:extLst>
                  <a:ext uri="{FF2B5EF4-FFF2-40B4-BE49-F238E27FC236}">
                    <a16:creationId xmlns:a16="http://schemas.microsoft.com/office/drawing/2014/main" xmlns="" id="{963E8065-EE1B-457C-A460-383DACDEB629}"/>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8" name="椭圆 157">
                <a:extLst>
                  <a:ext uri="{FF2B5EF4-FFF2-40B4-BE49-F238E27FC236}">
                    <a16:creationId xmlns:a16="http://schemas.microsoft.com/office/drawing/2014/main" xmlns="" id="{C6B6AC2F-A40F-4C18-86E9-F712B182F7E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9" name="椭圆 158">
                <a:extLst>
                  <a:ext uri="{FF2B5EF4-FFF2-40B4-BE49-F238E27FC236}">
                    <a16:creationId xmlns:a16="http://schemas.microsoft.com/office/drawing/2014/main" xmlns="" id="{27360EAC-8C5D-47B5-995B-D0CAABBC0422}"/>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0" name="椭圆 159">
                <a:extLst>
                  <a:ext uri="{FF2B5EF4-FFF2-40B4-BE49-F238E27FC236}">
                    <a16:creationId xmlns:a16="http://schemas.microsoft.com/office/drawing/2014/main" xmlns="" id="{A159586D-90E5-4480-844B-1C84D98408B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1" name="椭圆 160">
                <a:extLst>
                  <a:ext uri="{FF2B5EF4-FFF2-40B4-BE49-F238E27FC236}">
                    <a16:creationId xmlns:a16="http://schemas.microsoft.com/office/drawing/2014/main" xmlns="" id="{6997BA51-0F9B-49FD-83AC-98F592FCB66A}"/>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2" name="椭圆 161">
                <a:extLst>
                  <a:ext uri="{FF2B5EF4-FFF2-40B4-BE49-F238E27FC236}">
                    <a16:creationId xmlns:a16="http://schemas.microsoft.com/office/drawing/2014/main" xmlns="" id="{8E670062-A8B3-41F7-9A33-1FE1799F6D8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3" name="椭圆 162">
                <a:extLst>
                  <a:ext uri="{FF2B5EF4-FFF2-40B4-BE49-F238E27FC236}">
                    <a16:creationId xmlns:a16="http://schemas.microsoft.com/office/drawing/2014/main" xmlns="" id="{05BB6D50-2EB3-4854-BF10-21F82EE30FBB}"/>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4" name="椭圆 163">
                <a:extLst>
                  <a:ext uri="{FF2B5EF4-FFF2-40B4-BE49-F238E27FC236}">
                    <a16:creationId xmlns:a16="http://schemas.microsoft.com/office/drawing/2014/main" xmlns="" id="{23AADDAB-E411-43CB-8D28-7B56CF39EB6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5" name="椭圆 164">
                <a:extLst>
                  <a:ext uri="{FF2B5EF4-FFF2-40B4-BE49-F238E27FC236}">
                    <a16:creationId xmlns:a16="http://schemas.microsoft.com/office/drawing/2014/main" xmlns="" id="{C9ED5D5E-3999-4092-8987-60174F07CE80}"/>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6" name="椭圆 165">
                <a:extLst>
                  <a:ext uri="{FF2B5EF4-FFF2-40B4-BE49-F238E27FC236}">
                    <a16:creationId xmlns:a16="http://schemas.microsoft.com/office/drawing/2014/main" xmlns="" id="{DFF90AA1-E87E-4E6B-9F7C-9814B7E9B70B}"/>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7" name="椭圆 166">
                <a:extLst>
                  <a:ext uri="{FF2B5EF4-FFF2-40B4-BE49-F238E27FC236}">
                    <a16:creationId xmlns:a16="http://schemas.microsoft.com/office/drawing/2014/main" xmlns="" id="{3FD1CC25-A04B-4479-8A97-D5BCB11A86D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8" name="椭圆 167">
                <a:extLst>
                  <a:ext uri="{FF2B5EF4-FFF2-40B4-BE49-F238E27FC236}">
                    <a16:creationId xmlns:a16="http://schemas.microsoft.com/office/drawing/2014/main" xmlns="" id="{393D6E26-2B4B-43B7-A8BF-DF59ED542F50}"/>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9" name="椭圆 168">
                <a:extLst>
                  <a:ext uri="{FF2B5EF4-FFF2-40B4-BE49-F238E27FC236}">
                    <a16:creationId xmlns:a16="http://schemas.microsoft.com/office/drawing/2014/main" xmlns="" id="{DC5D7668-F065-416E-8ED1-33B1B22144D5}"/>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0" name="椭圆 169">
                <a:extLst>
                  <a:ext uri="{FF2B5EF4-FFF2-40B4-BE49-F238E27FC236}">
                    <a16:creationId xmlns:a16="http://schemas.microsoft.com/office/drawing/2014/main" xmlns="" id="{D1F506C3-8BF6-45FA-BCD5-45537C432155}"/>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1" name="组合 170">
              <a:extLst>
                <a:ext uri="{FF2B5EF4-FFF2-40B4-BE49-F238E27FC236}">
                  <a16:creationId xmlns:a16="http://schemas.microsoft.com/office/drawing/2014/main" xmlns="" id="{B9794A24-0DCD-4077-BD60-8B033FC3E7DC}"/>
                </a:ext>
              </a:extLst>
            </p:cNvPr>
            <p:cNvGrpSpPr/>
            <p:nvPr/>
          </p:nvGrpSpPr>
          <p:grpSpPr>
            <a:xfrm>
              <a:off x="7778187" y="5667374"/>
              <a:ext cx="3923816" cy="69448"/>
              <a:chOff x="4722471" y="-474562"/>
              <a:chExt cx="3923816" cy="69448"/>
            </a:xfrm>
            <a:grpFill/>
          </p:grpSpPr>
          <p:sp>
            <p:nvSpPr>
              <p:cNvPr id="172" name="椭圆 171">
                <a:extLst>
                  <a:ext uri="{FF2B5EF4-FFF2-40B4-BE49-F238E27FC236}">
                    <a16:creationId xmlns:a16="http://schemas.microsoft.com/office/drawing/2014/main" xmlns="" id="{7FE3227D-2A5B-4B86-8112-813461BFB6B4}"/>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3" name="椭圆 172">
                <a:extLst>
                  <a:ext uri="{FF2B5EF4-FFF2-40B4-BE49-F238E27FC236}">
                    <a16:creationId xmlns:a16="http://schemas.microsoft.com/office/drawing/2014/main" xmlns="" id="{045BC8AE-D5AA-4C85-B367-C7384C200657}"/>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4" name="椭圆 173">
                <a:extLst>
                  <a:ext uri="{FF2B5EF4-FFF2-40B4-BE49-F238E27FC236}">
                    <a16:creationId xmlns:a16="http://schemas.microsoft.com/office/drawing/2014/main" xmlns="" id="{C6261463-B342-4541-AFDB-44E2A2F5E39C}"/>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5" name="椭圆 174">
                <a:extLst>
                  <a:ext uri="{FF2B5EF4-FFF2-40B4-BE49-F238E27FC236}">
                    <a16:creationId xmlns:a16="http://schemas.microsoft.com/office/drawing/2014/main" xmlns="" id="{38BE7A81-E8DC-4DFC-BA41-7F4B794C09EF}"/>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6" name="椭圆 175">
                <a:extLst>
                  <a:ext uri="{FF2B5EF4-FFF2-40B4-BE49-F238E27FC236}">
                    <a16:creationId xmlns:a16="http://schemas.microsoft.com/office/drawing/2014/main" xmlns="" id="{510009D5-92AB-4236-B59E-E7245A4252C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7" name="椭圆 176">
                <a:extLst>
                  <a:ext uri="{FF2B5EF4-FFF2-40B4-BE49-F238E27FC236}">
                    <a16:creationId xmlns:a16="http://schemas.microsoft.com/office/drawing/2014/main" xmlns="" id="{04DA4425-3429-4CC1-BE16-53CA254CEEA7}"/>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8" name="椭圆 177">
                <a:extLst>
                  <a:ext uri="{FF2B5EF4-FFF2-40B4-BE49-F238E27FC236}">
                    <a16:creationId xmlns:a16="http://schemas.microsoft.com/office/drawing/2014/main" xmlns="" id="{BFE0BAA6-F786-4C58-A0C8-F1F406C60DB9}"/>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9" name="椭圆 178">
                <a:extLst>
                  <a:ext uri="{FF2B5EF4-FFF2-40B4-BE49-F238E27FC236}">
                    <a16:creationId xmlns:a16="http://schemas.microsoft.com/office/drawing/2014/main" xmlns="" id="{7298D719-9CA0-4CA9-B07A-E96402A909C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0" name="椭圆 179">
                <a:extLst>
                  <a:ext uri="{FF2B5EF4-FFF2-40B4-BE49-F238E27FC236}">
                    <a16:creationId xmlns:a16="http://schemas.microsoft.com/office/drawing/2014/main" xmlns="" id="{6F0DFB31-69C5-4DA3-A2EE-E8930FEAFFB0}"/>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1" name="椭圆 180">
                <a:extLst>
                  <a:ext uri="{FF2B5EF4-FFF2-40B4-BE49-F238E27FC236}">
                    <a16:creationId xmlns:a16="http://schemas.microsoft.com/office/drawing/2014/main" xmlns="" id="{E77C5738-06D7-4FBD-96BE-F2728232B254}"/>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2" name="椭圆 181">
                <a:extLst>
                  <a:ext uri="{FF2B5EF4-FFF2-40B4-BE49-F238E27FC236}">
                    <a16:creationId xmlns:a16="http://schemas.microsoft.com/office/drawing/2014/main" xmlns="" id="{5D28B460-5CD5-4777-9C82-1A6CBCA62E67}"/>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3" name="椭圆 182">
                <a:extLst>
                  <a:ext uri="{FF2B5EF4-FFF2-40B4-BE49-F238E27FC236}">
                    <a16:creationId xmlns:a16="http://schemas.microsoft.com/office/drawing/2014/main" xmlns="" id="{CB23D33A-29AE-4898-B9D8-0CD6C39CD8CA}"/>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4" name="椭圆 183">
                <a:extLst>
                  <a:ext uri="{FF2B5EF4-FFF2-40B4-BE49-F238E27FC236}">
                    <a16:creationId xmlns:a16="http://schemas.microsoft.com/office/drawing/2014/main" xmlns="" id="{3750BD66-F068-4F6B-9D5A-5DCAA9675BB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5" name="椭圆 184">
                <a:extLst>
                  <a:ext uri="{FF2B5EF4-FFF2-40B4-BE49-F238E27FC236}">
                    <a16:creationId xmlns:a16="http://schemas.microsoft.com/office/drawing/2014/main" xmlns="" id="{F0313DE5-4BE7-455C-9717-D271D77DFB5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6" name="椭圆 185">
                <a:extLst>
                  <a:ext uri="{FF2B5EF4-FFF2-40B4-BE49-F238E27FC236}">
                    <a16:creationId xmlns:a16="http://schemas.microsoft.com/office/drawing/2014/main" xmlns="" id="{2AC4507C-B5B3-4290-A124-98C755B4179D}"/>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7" name="椭圆 186">
                <a:extLst>
                  <a:ext uri="{FF2B5EF4-FFF2-40B4-BE49-F238E27FC236}">
                    <a16:creationId xmlns:a16="http://schemas.microsoft.com/office/drawing/2014/main" xmlns="" id="{6FEE14E9-414D-46E0-89FA-9E044A8E934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8" name="椭圆 187">
                <a:extLst>
                  <a:ext uri="{FF2B5EF4-FFF2-40B4-BE49-F238E27FC236}">
                    <a16:creationId xmlns:a16="http://schemas.microsoft.com/office/drawing/2014/main" xmlns="" id="{1726648A-DAF1-4D2F-877E-3FEFC54511E4}"/>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9" name="椭圆 188">
                <a:extLst>
                  <a:ext uri="{FF2B5EF4-FFF2-40B4-BE49-F238E27FC236}">
                    <a16:creationId xmlns:a16="http://schemas.microsoft.com/office/drawing/2014/main" xmlns="" id="{52BE312E-EC21-4F04-9C0E-A3E8F8B3CEDE}"/>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0" name="椭圆 189">
                <a:extLst>
                  <a:ext uri="{FF2B5EF4-FFF2-40B4-BE49-F238E27FC236}">
                    <a16:creationId xmlns:a16="http://schemas.microsoft.com/office/drawing/2014/main" xmlns="" id="{EDC6B706-FB87-4AD0-B347-7E8C5055723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1" name="椭圆 190">
                <a:extLst>
                  <a:ext uri="{FF2B5EF4-FFF2-40B4-BE49-F238E27FC236}">
                    <a16:creationId xmlns:a16="http://schemas.microsoft.com/office/drawing/2014/main" xmlns="" id="{8A03C431-5857-4B5D-A24D-3B68AE48F0AA}"/>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2" name="椭圆 191">
                <a:extLst>
                  <a:ext uri="{FF2B5EF4-FFF2-40B4-BE49-F238E27FC236}">
                    <a16:creationId xmlns:a16="http://schemas.microsoft.com/office/drawing/2014/main" xmlns="" id="{B194FD49-EB69-43F2-B01E-523D95FC6B6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3" name="椭圆 192">
                <a:extLst>
                  <a:ext uri="{FF2B5EF4-FFF2-40B4-BE49-F238E27FC236}">
                    <a16:creationId xmlns:a16="http://schemas.microsoft.com/office/drawing/2014/main" xmlns="" id="{3942B72E-B6F8-4868-BF11-93A322097A8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94" name="组合 193">
              <a:extLst>
                <a:ext uri="{FF2B5EF4-FFF2-40B4-BE49-F238E27FC236}">
                  <a16:creationId xmlns:a16="http://schemas.microsoft.com/office/drawing/2014/main" xmlns="" id="{886477EB-D2F5-46BB-BF8B-A23CDE673382}"/>
                </a:ext>
              </a:extLst>
            </p:cNvPr>
            <p:cNvGrpSpPr/>
            <p:nvPr/>
          </p:nvGrpSpPr>
          <p:grpSpPr>
            <a:xfrm>
              <a:off x="7778187" y="5196671"/>
              <a:ext cx="3923816" cy="69448"/>
              <a:chOff x="4722471" y="-474562"/>
              <a:chExt cx="3923816" cy="69448"/>
            </a:xfrm>
            <a:grpFill/>
          </p:grpSpPr>
          <p:sp>
            <p:nvSpPr>
              <p:cNvPr id="195" name="椭圆 194">
                <a:extLst>
                  <a:ext uri="{FF2B5EF4-FFF2-40B4-BE49-F238E27FC236}">
                    <a16:creationId xmlns:a16="http://schemas.microsoft.com/office/drawing/2014/main" xmlns="" id="{E43D1424-5223-4A37-B466-75EC36A5B566}"/>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6" name="椭圆 195">
                <a:extLst>
                  <a:ext uri="{FF2B5EF4-FFF2-40B4-BE49-F238E27FC236}">
                    <a16:creationId xmlns:a16="http://schemas.microsoft.com/office/drawing/2014/main" xmlns="" id="{7CD91733-76A2-401B-98A2-1E74C5D4C1CA}"/>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7" name="椭圆 196">
                <a:extLst>
                  <a:ext uri="{FF2B5EF4-FFF2-40B4-BE49-F238E27FC236}">
                    <a16:creationId xmlns:a16="http://schemas.microsoft.com/office/drawing/2014/main" xmlns="" id="{53D70C42-4589-43FF-A333-7E3279976AB5}"/>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8" name="椭圆 197">
                <a:extLst>
                  <a:ext uri="{FF2B5EF4-FFF2-40B4-BE49-F238E27FC236}">
                    <a16:creationId xmlns:a16="http://schemas.microsoft.com/office/drawing/2014/main" xmlns="" id="{699D3727-AC97-438F-BBDF-97661A81048C}"/>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99" name="椭圆 198">
                <a:extLst>
                  <a:ext uri="{FF2B5EF4-FFF2-40B4-BE49-F238E27FC236}">
                    <a16:creationId xmlns:a16="http://schemas.microsoft.com/office/drawing/2014/main" xmlns="" id="{164F40DC-50A8-4CAB-AE56-16F5A485D857}"/>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0" name="椭圆 199">
                <a:extLst>
                  <a:ext uri="{FF2B5EF4-FFF2-40B4-BE49-F238E27FC236}">
                    <a16:creationId xmlns:a16="http://schemas.microsoft.com/office/drawing/2014/main" xmlns="" id="{A586F4CB-62CE-471D-9F61-9CAB2186D448}"/>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1" name="椭圆 200">
                <a:extLst>
                  <a:ext uri="{FF2B5EF4-FFF2-40B4-BE49-F238E27FC236}">
                    <a16:creationId xmlns:a16="http://schemas.microsoft.com/office/drawing/2014/main" xmlns="" id="{F0C9E38D-9C2D-456F-927D-7E7443905293}"/>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2" name="椭圆 201">
                <a:extLst>
                  <a:ext uri="{FF2B5EF4-FFF2-40B4-BE49-F238E27FC236}">
                    <a16:creationId xmlns:a16="http://schemas.microsoft.com/office/drawing/2014/main" xmlns="" id="{9F2CD4CD-95E9-479D-868F-5E43E7530E24}"/>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3" name="椭圆 202">
                <a:extLst>
                  <a:ext uri="{FF2B5EF4-FFF2-40B4-BE49-F238E27FC236}">
                    <a16:creationId xmlns:a16="http://schemas.microsoft.com/office/drawing/2014/main" xmlns="" id="{DB1A8E30-631D-4692-A3A5-EF239AE86F43}"/>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4" name="椭圆 203">
                <a:extLst>
                  <a:ext uri="{FF2B5EF4-FFF2-40B4-BE49-F238E27FC236}">
                    <a16:creationId xmlns:a16="http://schemas.microsoft.com/office/drawing/2014/main" xmlns="" id="{35564FB6-7FC6-4B03-8936-589E47AEF5C9}"/>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5" name="椭圆 204">
                <a:extLst>
                  <a:ext uri="{FF2B5EF4-FFF2-40B4-BE49-F238E27FC236}">
                    <a16:creationId xmlns:a16="http://schemas.microsoft.com/office/drawing/2014/main" xmlns="" id="{9B847522-B290-4E97-8B02-54060F9CDFDB}"/>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6" name="椭圆 205">
                <a:extLst>
                  <a:ext uri="{FF2B5EF4-FFF2-40B4-BE49-F238E27FC236}">
                    <a16:creationId xmlns:a16="http://schemas.microsoft.com/office/drawing/2014/main" xmlns="" id="{731D335F-993A-419C-86CE-808B9CC7FE27}"/>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7" name="椭圆 206">
                <a:extLst>
                  <a:ext uri="{FF2B5EF4-FFF2-40B4-BE49-F238E27FC236}">
                    <a16:creationId xmlns:a16="http://schemas.microsoft.com/office/drawing/2014/main" xmlns="" id="{DAF7BEAA-7DF8-4EF9-B7F0-D4B3BE608E98}"/>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8" name="椭圆 207">
                <a:extLst>
                  <a:ext uri="{FF2B5EF4-FFF2-40B4-BE49-F238E27FC236}">
                    <a16:creationId xmlns:a16="http://schemas.microsoft.com/office/drawing/2014/main" xmlns="" id="{E25746A9-546F-4997-BE23-82520E48695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9" name="椭圆 208">
                <a:extLst>
                  <a:ext uri="{FF2B5EF4-FFF2-40B4-BE49-F238E27FC236}">
                    <a16:creationId xmlns:a16="http://schemas.microsoft.com/office/drawing/2014/main" xmlns="" id="{43CC7348-DA6C-4989-8FD4-808639EE7582}"/>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0" name="椭圆 209">
                <a:extLst>
                  <a:ext uri="{FF2B5EF4-FFF2-40B4-BE49-F238E27FC236}">
                    <a16:creationId xmlns:a16="http://schemas.microsoft.com/office/drawing/2014/main" xmlns="" id="{50D57D6F-499D-4F66-BEF7-22CAA49D5276}"/>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1" name="椭圆 210">
                <a:extLst>
                  <a:ext uri="{FF2B5EF4-FFF2-40B4-BE49-F238E27FC236}">
                    <a16:creationId xmlns:a16="http://schemas.microsoft.com/office/drawing/2014/main" xmlns="" id="{521ABF38-B15C-4E24-B095-4CB56F521EA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2" name="椭圆 211">
                <a:extLst>
                  <a:ext uri="{FF2B5EF4-FFF2-40B4-BE49-F238E27FC236}">
                    <a16:creationId xmlns:a16="http://schemas.microsoft.com/office/drawing/2014/main" xmlns="" id="{47AABB45-055E-4206-B627-E79337D365FA}"/>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3" name="椭圆 212">
                <a:extLst>
                  <a:ext uri="{FF2B5EF4-FFF2-40B4-BE49-F238E27FC236}">
                    <a16:creationId xmlns:a16="http://schemas.microsoft.com/office/drawing/2014/main" xmlns="" id="{AEADF877-ECA6-49C6-998F-ED19BBD72A33}"/>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4" name="椭圆 213">
                <a:extLst>
                  <a:ext uri="{FF2B5EF4-FFF2-40B4-BE49-F238E27FC236}">
                    <a16:creationId xmlns:a16="http://schemas.microsoft.com/office/drawing/2014/main" xmlns="" id="{C0E17DD9-50BE-4E90-A9A0-2A903D3D002D}"/>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5" name="椭圆 214">
                <a:extLst>
                  <a:ext uri="{FF2B5EF4-FFF2-40B4-BE49-F238E27FC236}">
                    <a16:creationId xmlns:a16="http://schemas.microsoft.com/office/drawing/2014/main" xmlns="" id="{4D5116F2-CA80-4DFA-BEDE-AAAB4555334E}"/>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6" name="椭圆 215">
                <a:extLst>
                  <a:ext uri="{FF2B5EF4-FFF2-40B4-BE49-F238E27FC236}">
                    <a16:creationId xmlns:a16="http://schemas.microsoft.com/office/drawing/2014/main" xmlns="" id="{FE9AA0C2-113F-4497-B7D5-012BBCDDF42F}"/>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17" name="组合 216">
              <a:extLst>
                <a:ext uri="{FF2B5EF4-FFF2-40B4-BE49-F238E27FC236}">
                  <a16:creationId xmlns:a16="http://schemas.microsoft.com/office/drawing/2014/main" xmlns="" id="{29F27086-658D-4970-82DC-DFD883144F86}"/>
                </a:ext>
              </a:extLst>
            </p:cNvPr>
            <p:cNvGrpSpPr/>
            <p:nvPr/>
          </p:nvGrpSpPr>
          <p:grpSpPr>
            <a:xfrm>
              <a:off x="7778187" y="5981176"/>
              <a:ext cx="3923816" cy="69448"/>
              <a:chOff x="4722471" y="-474562"/>
              <a:chExt cx="3923816" cy="69448"/>
            </a:xfrm>
            <a:grpFill/>
          </p:grpSpPr>
          <p:sp>
            <p:nvSpPr>
              <p:cNvPr id="218" name="椭圆 217">
                <a:extLst>
                  <a:ext uri="{FF2B5EF4-FFF2-40B4-BE49-F238E27FC236}">
                    <a16:creationId xmlns:a16="http://schemas.microsoft.com/office/drawing/2014/main" xmlns="" id="{968A0637-DC7C-4E5C-8B79-E758A528D7E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9" name="椭圆 218">
                <a:extLst>
                  <a:ext uri="{FF2B5EF4-FFF2-40B4-BE49-F238E27FC236}">
                    <a16:creationId xmlns:a16="http://schemas.microsoft.com/office/drawing/2014/main" xmlns="" id="{A6FC9A33-4457-4E68-99E1-3764EEFB0E4F}"/>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0" name="椭圆 219">
                <a:extLst>
                  <a:ext uri="{FF2B5EF4-FFF2-40B4-BE49-F238E27FC236}">
                    <a16:creationId xmlns:a16="http://schemas.microsoft.com/office/drawing/2014/main" xmlns="" id="{71EA8DF3-D699-4768-8425-E5A8E1D2FFF3}"/>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1" name="椭圆 220">
                <a:extLst>
                  <a:ext uri="{FF2B5EF4-FFF2-40B4-BE49-F238E27FC236}">
                    <a16:creationId xmlns:a16="http://schemas.microsoft.com/office/drawing/2014/main" xmlns="" id="{1D900D2B-7E83-4C6C-87FF-BEE3B8C4F50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2" name="椭圆 221">
                <a:extLst>
                  <a:ext uri="{FF2B5EF4-FFF2-40B4-BE49-F238E27FC236}">
                    <a16:creationId xmlns:a16="http://schemas.microsoft.com/office/drawing/2014/main" xmlns="" id="{8AAD0CCE-8771-4CEB-B8CD-D8E4CCB3BA46}"/>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3" name="椭圆 222">
                <a:extLst>
                  <a:ext uri="{FF2B5EF4-FFF2-40B4-BE49-F238E27FC236}">
                    <a16:creationId xmlns:a16="http://schemas.microsoft.com/office/drawing/2014/main" xmlns="" id="{05B3498D-0752-409E-B062-E7C582B8582E}"/>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4" name="椭圆 223">
                <a:extLst>
                  <a:ext uri="{FF2B5EF4-FFF2-40B4-BE49-F238E27FC236}">
                    <a16:creationId xmlns:a16="http://schemas.microsoft.com/office/drawing/2014/main" xmlns="" id="{0D214BD4-97CD-47FF-9CD2-17AF5E1FB7CE}"/>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5" name="椭圆 224">
                <a:extLst>
                  <a:ext uri="{FF2B5EF4-FFF2-40B4-BE49-F238E27FC236}">
                    <a16:creationId xmlns:a16="http://schemas.microsoft.com/office/drawing/2014/main" xmlns="" id="{8EC9C44E-E1BE-45CF-A7DD-33014BADC02C}"/>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6" name="椭圆 225">
                <a:extLst>
                  <a:ext uri="{FF2B5EF4-FFF2-40B4-BE49-F238E27FC236}">
                    <a16:creationId xmlns:a16="http://schemas.microsoft.com/office/drawing/2014/main" xmlns="" id="{2ABAF23D-DA20-406D-976C-8044C79E8536}"/>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7" name="椭圆 226">
                <a:extLst>
                  <a:ext uri="{FF2B5EF4-FFF2-40B4-BE49-F238E27FC236}">
                    <a16:creationId xmlns:a16="http://schemas.microsoft.com/office/drawing/2014/main" xmlns="" id="{BBD7C939-CB00-4C33-8D38-94CAC7574361}"/>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8" name="椭圆 227">
                <a:extLst>
                  <a:ext uri="{FF2B5EF4-FFF2-40B4-BE49-F238E27FC236}">
                    <a16:creationId xmlns:a16="http://schemas.microsoft.com/office/drawing/2014/main" xmlns="" id="{13CA64F9-C0BC-402D-97ED-7B4D5B16FA4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9" name="椭圆 228">
                <a:extLst>
                  <a:ext uri="{FF2B5EF4-FFF2-40B4-BE49-F238E27FC236}">
                    <a16:creationId xmlns:a16="http://schemas.microsoft.com/office/drawing/2014/main" xmlns="" id="{9430E42A-3C4E-46F5-B84F-3AE9E21C14A5}"/>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0" name="椭圆 229">
                <a:extLst>
                  <a:ext uri="{FF2B5EF4-FFF2-40B4-BE49-F238E27FC236}">
                    <a16:creationId xmlns:a16="http://schemas.microsoft.com/office/drawing/2014/main" xmlns="" id="{A825154D-3B4D-4212-A085-BC74058DDA5C}"/>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1" name="椭圆 230">
                <a:extLst>
                  <a:ext uri="{FF2B5EF4-FFF2-40B4-BE49-F238E27FC236}">
                    <a16:creationId xmlns:a16="http://schemas.microsoft.com/office/drawing/2014/main" xmlns="" id="{1DBAAACA-1872-4081-939F-FC0082C87DCF}"/>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2" name="椭圆 231">
                <a:extLst>
                  <a:ext uri="{FF2B5EF4-FFF2-40B4-BE49-F238E27FC236}">
                    <a16:creationId xmlns:a16="http://schemas.microsoft.com/office/drawing/2014/main" xmlns="" id="{6DD632C8-40A7-48AD-AC64-E3860A74D8B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3" name="椭圆 232">
                <a:extLst>
                  <a:ext uri="{FF2B5EF4-FFF2-40B4-BE49-F238E27FC236}">
                    <a16:creationId xmlns:a16="http://schemas.microsoft.com/office/drawing/2014/main" xmlns="" id="{7A3A0267-F3F6-4444-B360-D216F42B3C64}"/>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4" name="椭圆 233">
                <a:extLst>
                  <a:ext uri="{FF2B5EF4-FFF2-40B4-BE49-F238E27FC236}">
                    <a16:creationId xmlns:a16="http://schemas.microsoft.com/office/drawing/2014/main" xmlns="" id="{BFB7CD1A-77DB-4153-BFDE-4B88C00E986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5" name="椭圆 234">
                <a:extLst>
                  <a:ext uri="{FF2B5EF4-FFF2-40B4-BE49-F238E27FC236}">
                    <a16:creationId xmlns:a16="http://schemas.microsoft.com/office/drawing/2014/main" xmlns="" id="{FA72C313-A3A4-4620-A0D6-7152B2146705}"/>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6" name="椭圆 235">
                <a:extLst>
                  <a:ext uri="{FF2B5EF4-FFF2-40B4-BE49-F238E27FC236}">
                    <a16:creationId xmlns:a16="http://schemas.microsoft.com/office/drawing/2014/main" xmlns="" id="{A9C40D0C-12DB-40F6-84CA-FEF43B13EDD9}"/>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7" name="椭圆 236">
                <a:extLst>
                  <a:ext uri="{FF2B5EF4-FFF2-40B4-BE49-F238E27FC236}">
                    <a16:creationId xmlns:a16="http://schemas.microsoft.com/office/drawing/2014/main" xmlns="" id="{B3F3FB4A-B6E6-4D7A-8C92-11F0C15E92A3}"/>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8" name="椭圆 237">
                <a:extLst>
                  <a:ext uri="{FF2B5EF4-FFF2-40B4-BE49-F238E27FC236}">
                    <a16:creationId xmlns:a16="http://schemas.microsoft.com/office/drawing/2014/main" xmlns="" id="{5127991E-E209-4C78-8DEC-F4648909F3C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9" name="椭圆 238">
                <a:extLst>
                  <a:ext uri="{FF2B5EF4-FFF2-40B4-BE49-F238E27FC236}">
                    <a16:creationId xmlns:a16="http://schemas.microsoft.com/office/drawing/2014/main" xmlns="" id="{5C7D737E-B113-492D-B1F7-4A79E8FA6A30}"/>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40" name="组合 239">
              <a:extLst>
                <a:ext uri="{FF2B5EF4-FFF2-40B4-BE49-F238E27FC236}">
                  <a16:creationId xmlns:a16="http://schemas.microsoft.com/office/drawing/2014/main" xmlns="" id="{5BA4341C-794D-4081-BBB5-5A487BFFB9F7}"/>
                </a:ext>
              </a:extLst>
            </p:cNvPr>
            <p:cNvGrpSpPr/>
            <p:nvPr/>
          </p:nvGrpSpPr>
          <p:grpSpPr>
            <a:xfrm>
              <a:off x="7778187" y="5510473"/>
              <a:ext cx="3923816" cy="69448"/>
              <a:chOff x="4722471" y="-474562"/>
              <a:chExt cx="3923816" cy="69448"/>
            </a:xfrm>
            <a:grpFill/>
          </p:grpSpPr>
          <p:sp>
            <p:nvSpPr>
              <p:cNvPr id="241" name="椭圆 240">
                <a:extLst>
                  <a:ext uri="{FF2B5EF4-FFF2-40B4-BE49-F238E27FC236}">
                    <a16:creationId xmlns:a16="http://schemas.microsoft.com/office/drawing/2014/main" xmlns="" id="{3F0F601D-CB74-46B7-B39A-DD348D49AF0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2" name="椭圆 241">
                <a:extLst>
                  <a:ext uri="{FF2B5EF4-FFF2-40B4-BE49-F238E27FC236}">
                    <a16:creationId xmlns:a16="http://schemas.microsoft.com/office/drawing/2014/main" xmlns="" id="{0607824B-9A9D-4A5D-883B-FCCBBF670D9E}"/>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3" name="椭圆 242">
                <a:extLst>
                  <a:ext uri="{FF2B5EF4-FFF2-40B4-BE49-F238E27FC236}">
                    <a16:creationId xmlns:a16="http://schemas.microsoft.com/office/drawing/2014/main" xmlns="" id="{B32BA53E-8386-4C78-8FC7-F23566ED054D}"/>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4" name="椭圆 243">
                <a:extLst>
                  <a:ext uri="{FF2B5EF4-FFF2-40B4-BE49-F238E27FC236}">
                    <a16:creationId xmlns:a16="http://schemas.microsoft.com/office/drawing/2014/main" xmlns="" id="{33F68925-16C6-4715-B499-65D5DB3BA42D}"/>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5" name="椭圆 244">
                <a:extLst>
                  <a:ext uri="{FF2B5EF4-FFF2-40B4-BE49-F238E27FC236}">
                    <a16:creationId xmlns:a16="http://schemas.microsoft.com/office/drawing/2014/main" xmlns="" id="{B82381EA-BDBE-436E-926F-24397AA7B78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6" name="椭圆 245">
                <a:extLst>
                  <a:ext uri="{FF2B5EF4-FFF2-40B4-BE49-F238E27FC236}">
                    <a16:creationId xmlns:a16="http://schemas.microsoft.com/office/drawing/2014/main" xmlns="" id="{DA91D35B-5672-4EB4-9635-5FBA8644D931}"/>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7" name="椭圆 246">
                <a:extLst>
                  <a:ext uri="{FF2B5EF4-FFF2-40B4-BE49-F238E27FC236}">
                    <a16:creationId xmlns:a16="http://schemas.microsoft.com/office/drawing/2014/main" xmlns="" id="{DCE6CF2B-5C1A-4DF0-BC28-E67A28E0FDA2}"/>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8" name="椭圆 247">
                <a:extLst>
                  <a:ext uri="{FF2B5EF4-FFF2-40B4-BE49-F238E27FC236}">
                    <a16:creationId xmlns:a16="http://schemas.microsoft.com/office/drawing/2014/main" xmlns="" id="{E53667F1-4F5F-410E-9E82-82FB51D3C41D}"/>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9" name="椭圆 248">
                <a:extLst>
                  <a:ext uri="{FF2B5EF4-FFF2-40B4-BE49-F238E27FC236}">
                    <a16:creationId xmlns:a16="http://schemas.microsoft.com/office/drawing/2014/main" xmlns="" id="{31B5A5BD-2677-408A-A387-5B18152F4087}"/>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0" name="椭圆 249">
                <a:extLst>
                  <a:ext uri="{FF2B5EF4-FFF2-40B4-BE49-F238E27FC236}">
                    <a16:creationId xmlns:a16="http://schemas.microsoft.com/office/drawing/2014/main" xmlns="" id="{AFCDF515-77CC-4647-AE37-457E2D910C7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1" name="椭圆 250">
                <a:extLst>
                  <a:ext uri="{FF2B5EF4-FFF2-40B4-BE49-F238E27FC236}">
                    <a16:creationId xmlns:a16="http://schemas.microsoft.com/office/drawing/2014/main" xmlns="" id="{C1E5D489-2BA8-4EC5-A126-B8DF70C0BB5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2" name="椭圆 251">
                <a:extLst>
                  <a:ext uri="{FF2B5EF4-FFF2-40B4-BE49-F238E27FC236}">
                    <a16:creationId xmlns:a16="http://schemas.microsoft.com/office/drawing/2014/main" xmlns="" id="{684F5F10-0BDB-4E0E-836D-534CF1299F6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3" name="椭圆 252">
                <a:extLst>
                  <a:ext uri="{FF2B5EF4-FFF2-40B4-BE49-F238E27FC236}">
                    <a16:creationId xmlns:a16="http://schemas.microsoft.com/office/drawing/2014/main" xmlns="" id="{A75B255C-F622-4378-899B-C0BE104EB63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4" name="椭圆 253">
                <a:extLst>
                  <a:ext uri="{FF2B5EF4-FFF2-40B4-BE49-F238E27FC236}">
                    <a16:creationId xmlns:a16="http://schemas.microsoft.com/office/drawing/2014/main" xmlns="" id="{D209D033-4E41-4308-BA62-173AB16B94F7}"/>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5" name="椭圆 254">
                <a:extLst>
                  <a:ext uri="{FF2B5EF4-FFF2-40B4-BE49-F238E27FC236}">
                    <a16:creationId xmlns:a16="http://schemas.microsoft.com/office/drawing/2014/main" xmlns="" id="{89B14CF0-60D6-4B09-BF1F-776D2393F1EF}"/>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6" name="椭圆 255">
                <a:extLst>
                  <a:ext uri="{FF2B5EF4-FFF2-40B4-BE49-F238E27FC236}">
                    <a16:creationId xmlns:a16="http://schemas.microsoft.com/office/drawing/2014/main" xmlns="" id="{A9784359-D7F2-47A2-A4C2-CBF912FB4FA5}"/>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7" name="椭圆 256">
                <a:extLst>
                  <a:ext uri="{FF2B5EF4-FFF2-40B4-BE49-F238E27FC236}">
                    <a16:creationId xmlns:a16="http://schemas.microsoft.com/office/drawing/2014/main" xmlns="" id="{C426167A-B458-4EF3-8C78-BBAF23F144A2}"/>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8" name="椭圆 257">
                <a:extLst>
                  <a:ext uri="{FF2B5EF4-FFF2-40B4-BE49-F238E27FC236}">
                    <a16:creationId xmlns:a16="http://schemas.microsoft.com/office/drawing/2014/main" xmlns="" id="{153A5075-7587-43FD-BB7C-8ABCB84A1738}"/>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9" name="椭圆 258">
                <a:extLst>
                  <a:ext uri="{FF2B5EF4-FFF2-40B4-BE49-F238E27FC236}">
                    <a16:creationId xmlns:a16="http://schemas.microsoft.com/office/drawing/2014/main" xmlns="" id="{4DF8D228-7F4B-4AED-BCC0-1FED994692DD}"/>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0" name="椭圆 259">
                <a:extLst>
                  <a:ext uri="{FF2B5EF4-FFF2-40B4-BE49-F238E27FC236}">
                    <a16:creationId xmlns:a16="http://schemas.microsoft.com/office/drawing/2014/main" xmlns="" id="{18BE61D9-5B17-4137-ACF7-614047C6F699}"/>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1" name="椭圆 260">
                <a:extLst>
                  <a:ext uri="{FF2B5EF4-FFF2-40B4-BE49-F238E27FC236}">
                    <a16:creationId xmlns:a16="http://schemas.microsoft.com/office/drawing/2014/main" xmlns="" id="{3AEB1F7D-65E3-4B4C-AA3C-86AF19BF39EA}"/>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2" name="椭圆 261">
                <a:extLst>
                  <a:ext uri="{FF2B5EF4-FFF2-40B4-BE49-F238E27FC236}">
                    <a16:creationId xmlns:a16="http://schemas.microsoft.com/office/drawing/2014/main" xmlns="" id="{5836CB68-6F11-4392-B07F-A14A36222167}"/>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63" name="组合 262">
              <a:extLst>
                <a:ext uri="{FF2B5EF4-FFF2-40B4-BE49-F238E27FC236}">
                  <a16:creationId xmlns:a16="http://schemas.microsoft.com/office/drawing/2014/main" xmlns="" id="{EC8CD1BF-3B1E-4ED7-927B-7470A035AB6B}"/>
                </a:ext>
              </a:extLst>
            </p:cNvPr>
            <p:cNvGrpSpPr/>
            <p:nvPr/>
          </p:nvGrpSpPr>
          <p:grpSpPr>
            <a:xfrm>
              <a:off x="7778187" y="6294978"/>
              <a:ext cx="3923816" cy="69448"/>
              <a:chOff x="4722471" y="-474562"/>
              <a:chExt cx="3923816" cy="69448"/>
            </a:xfrm>
            <a:grpFill/>
          </p:grpSpPr>
          <p:sp>
            <p:nvSpPr>
              <p:cNvPr id="264" name="椭圆 263">
                <a:extLst>
                  <a:ext uri="{FF2B5EF4-FFF2-40B4-BE49-F238E27FC236}">
                    <a16:creationId xmlns:a16="http://schemas.microsoft.com/office/drawing/2014/main" xmlns="" id="{34CE98B7-2B1B-4D68-AC86-93A031C3636B}"/>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5" name="椭圆 264">
                <a:extLst>
                  <a:ext uri="{FF2B5EF4-FFF2-40B4-BE49-F238E27FC236}">
                    <a16:creationId xmlns:a16="http://schemas.microsoft.com/office/drawing/2014/main" xmlns="" id="{BF2C276E-1645-4DF4-926F-A065C783B43C}"/>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6" name="椭圆 265">
                <a:extLst>
                  <a:ext uri="{FF2B5EF4-FFF2-40B4-BE49-F238E27FC236}">
                    <a16:creationId xmlns:a16="http://schemas.microsoft.com/office/drawing/2014/main" xmlns="" id="{DA9046A5-810A-4111-9665-09401A9372B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7" name="椭圆 266">
                <a:extLst>
                  <a:ext uri="{FF2B5EF4-FFF2-40B4-BE49-F238E27FC236}">
                    <a16:creationId xmlns:a16="http://schemas.microsoft.com/office/drawing/2014/main" xmlns="" id="{2421B07C-D508-472C-8BF7-AB86D144B0D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8" name="椭圆 267">
                <a:extLst>
                  <a:ext uri="{FF2B5EF4-FFF2-40B4-BE49-F238E27FC236}">
                    <a16:creationId xmlns:a16="http://schemas.microsoft.com/office/drawing/2014/main" xmlns="" id="{0755A036-0966-4B7C-A19E-DCC92B6F202B}"/>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9" name="椭圆 268">
                <a:extLst>
                  <a:ext uri="{FF2B5EF4-FFF2-40B4-BE49-F238E27FC236}">
                    <a16:creationId xmlns:a16="http://schemas.microsoft.com/office/drawing/2014/main" xmlns="" id="{648D5C35-755F-4476-B62B-F2C9FC0CBE24}"/>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0" name="椭圆 269">
                <a:extLst>
                  <a:ext uri="{FF2B5EF4-FFF2-40B4-BE49-F238E27FC236}">
                    <a16:creationId xmlns:a16="http://schemas.microsoft.com/office/drawing/2014/main" xmlns="" id="{132CE71C-34D4-4780-9DA2-45701B294C3A}"/>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1" name="椭圆 270">
                <a:extLst>
                  <a:ext uri="{FF2B5EF4-FFF2-40B4-BE49-F238E27FC236}">
                    <a16:creationId xmlns:a16="http://schemas.microsoft.com/office/drawing/2014/main" xmlns="" id="{B3DCA36A-6104-454F-A156-4B4924D83036}"/>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2" name="椭圆 271">
                <a:extLst>
                  <a:ext uri="{FF2B5EF4-FFF2-40B4-BE49-F238E27FC236}">
                    <a16:creationId xmlns:a16="http://schemas.microsoft.com/office/drawing/2014/main" xmlns="" id="{DDB0B107-793A-4A42-870A-5C2DF109A4E5}"/>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3" name="椭圆 272">
                <a:extLst>
                  <a:ext uri="{FF2B5EF4-FFF2-40B4-BE49-F238E27FC236}">
                    <a16:creationId xmlns:a16="http://schemas.microsoft.com/office/drawing/2014/main" xmlns="" id="{19F80D19-B891-4BBF-A273-E211733C592E}"/>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4" name="椭圆 273">
                <a:extLst>
                  <a:ext uri="{FF2B5EF4-FFF2-40B4-BE49-F238E27FC236}">
                    <a16:creationId xmlns:a16="http://schemas.microsoft.com/office/drawing/2014/main" xmlns="" id="{A84BB09C-B4ED-41B3-AFBD-E84DF630E016}"/>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5" name="椭圆 274">
                <a:extLst>
                  <a:ext uri="{FF2B5EF4-FFF2-40B4-BE49-F238E27FC236}">
                    <a16:creationId xmlns:a16="http://schemas.microsoft.com/office/drawing/2014/main" xmlns="" id="{7BF817A2-9290-4223-88CD-F837BA2EA9B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6" name="椭圆 275">
                <a:extLst>
                  <a:ext uri="{FF2B5EF4-FFF2-40B4-BE49-F238E27FC236}">
                    <a16:creationId xmlns:a16="http://schemas.microsoft.com/office/drawing/2014/main" xmlns="" id="{893292F8-3FF5-478C-8CC0-EEA22C2F2D71}"/>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7" name="椭圆 276">
                <a:extLst>
                  <a:ext uri="{FF2B5EF4-FFF2-40B4-BE49-F238E27FC236}">
                    <a16:creationId xmlns:a16="http://schemas.microsoft.com/office/drawing/2014/main" xmlns="" id="{6072363D-D580-463B-8E33-4791176DDE0A}"/>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8" name="椭圆 277">
                <a:extLst>
                  <a:ext uri="{FF2B5EF4-FFF2-40B4-BE49-F238E27FC236}">
                    <a16:creationId xmlns:a16="http://schemas.microsoft.com/office/drawing/2014/main" xmlns="" id="{A56DEFD6-901D-4725-8EBC-EA021B20618C}"/>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9" name="椭圆 278">
                <a:extLst>
                  <a:ext uri="{FF2B5EF4-FFF2-40B4-BE49-F238E27FC236}">
                    <a16:creationId xmlns:a16="http://schemas.microsoft.com/office/drawing/2014/main" xmlns="" id="{8E9E7D33-BB63-4504-B408-932C4EFA2A31}"/>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0" name="椭圆 279">
                <a:extLst>
                  <a:ext uri="{FF2B5EF4-FFF2-40B4-BE49-F238E27FC236}">
                    <a16:creationId xmlns:a16="http://schemas.microsoft.com/office/drawing/2014/main" xmlns="" id="{DA9AA3BF-0CD7-4733-AA42-ABCBEBAAC88B}"/>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1" name="椭圆 280">
                <a:extLst>
                  <a:ext uri="{FF2B5EF4-FFF2-40B4-BE49-F238E27FC236}">
                    <a16:creationId xmlns:a16="http://schemas.microsoft.com/office/drawing/2014/main" xmlns="" id="{6E2F97AF-F3CC-45E1-8F75-A355C4995910}"/>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2" name="椭圆 281">
                <a:extLst>
                  <a:ext uri="{FF2B5EF4-FFF2-40B4-BE49-F238E27FC236}">
                    <a16:creationId xmlns:a16="http://schemas.microsoft.com/office/drawing/2014/main" xmlns="" id="{50139354-4D68-483B-BF30-82B85899906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3" name="椭圆 282">
                <a:extLst>
                  <a:ext uri="{FF2B5EF4-FFF2-40B4-BE49-F238E27FC236}">
                    <a16:creationId xmlns:a16="http://schemas.microsoft.com/office/drawing/2014/main" xmlns="" id="{F854D708-327A-4B3C-A2CF-4DAB48D9356C}"/>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4" name="椭圆 283">
                <a:extLst>
                  <a:ext uri="{FF2B5EF4-FFF2-40B4-BE49-F238E27FC236}">
                    <a16:creationId xmlns:a16="http://schemas.microsoft.com/office/drawing/2014/main" xmlns="" id="{20B284B2-63A8-46F1-8B0E-86074558DF98}"/>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5" name="椭圆 284">
                <a:extLst>
                  <a:ext uri="{FF2B5EF4-FFF2-40B4-BE49-F238E27FC236}">
                    <a16:creationId xmlns:a16="http://schemas.microsoft.com/office/drawing/2014/main" xmlns="" id="{93EB18AA-873B-4405-B42A-65516A4EDCC1}"/>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86" name="组合 285">
              <a:extLst>
                <a:ext uri="{FF2B5EF4-FFF2-40B4-BE49-F238E27FC236}">
                  <a16:creationId xmlns:a16="http://schemas.microsoft.com/office/drawing/2014/main" xmlns="" id="{F85C2F81-2307-48F6-AF9F-8E01E927F37D}"/>
                </a:ext>
              </a:extLst>
            </p:cNvPr>
            <p:cNvGrpSpPr/>
            <p:nvPr/>
          </p:nvGrpSpPr>
          <p:grpSpPr>
            <a:xfrm>
              <a:off x="7778187" y="5824275"/>
              <a:ext cx="3923816" cy="69448"/>
              <a:chOff x="4722471" y="-474562"/>
              <a:chExt cx="3923816" cy="69448"/>
            </a:xfrm>
            <a:grpFill/>
          </p:grpSpPr>
          <p:sp>
            <p:nvSpPr>
              <p:cNvPr id="287" name="椭圆 286">
                <a:extLst>
                  <a:ext uri="{FF2B5EF4-FFF2-40B4-BE49-F238E27FC236}">
                    <a16:creationId xmlns:a16="http://schemas.microsoft.com/office/drawing/2014/main" xmlns="" id="{161C7AA9-2CC0-48DA-903A-053C19F97DA1}"/>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8" name="椭圆 287">
                <a:extLst>
                  <a:ext uri="{FF2B5EF4-FFF2-40B4-BE49-F238E27FC236}">
                    <a16:creationId xmlns:a16="http://schemas.microsoft.com/office/drawing/2014/main" xmlns="" id="{348F16E4-D03C-482A-95A4-F2A25D728DE2}"/>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9" name="椭圆 288">
                <a:extLst>
                  <a:ext uri="{FF2B5EF4-FFF2-40B4-BE49-F238E27FC236}">
                    <a16:creationId xmlns:a16="http://schemas.microsoft.com/office/drawing/2014/main" xmlns="" id="{18C0651F-EE79-45C8-83C8-F877DF9DAD9A}"/>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0" name="椭圆 289">
                <a:extLst>
                  <a:ext uri="{FF2B5EF4-FFF2-40B4-BE49-F238E27FC236}">
                    <a16:creationId xmlns:a16="http://schemas.microsoft.com/office/drawing/2014/main" xmlns="" id="{21D3872D-866C-41E3-B76E-4169409E9B7C}"/>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1" name="椭圆 290">
                <a:extLst>
                  <a:ext uri="{FF2B5EF4-FFF2-40B4-BE49-F238E27FC236}">
                    <a16:creationId xmlns:a16="http://schemas.microsoft.com/office/drawing/2014/main" xmlns="" id="{8F517844-1483-4B61-BD0F-2BEC3F963FBE}"/>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2" name="椭圆 291">
                <a:extLst>
                  <a:ext uri="{FF2B5EF4-FFF2-40B4-BE49-F238E27FC236}">
                    <a16:creationId xmlns:a16="http://schemas.microsoft.com/office/drawing/2014/main" xmlns="" id="{860FFB50-7742-446D-BB91-7EC3BA665AF8}"/>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3" name="椭圆 292">
                <a:extLst>
                  <a:ext uri="{FF2B5EF4-FFF2-40B4-BE49-F238E27FC236}">
                    <a16:creationId xmlns:a16="http://schemas.microsoft.com/office/drawing/2014/main" xmlns="" id="{AFA21F89-E4CC-4E9E-BEBF-0B3D1C52C8B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4" name="椭圆 293">
                <a:extLst>
                  <a:ext uri="{FF2B5EF4-FFF2-40B4-BE49-F238E27FC236}">
                    <a16:creationId xmlns:a16="http://schemas.microsoft.com/office/drawing/2014/main" xmlns="" id="{CEE5548F-FEA5-46AD-AA0D-9B137ECE97BE}"/>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5" name="椭圆 294">
                <a:extLst>
                  <a:ext uri="{FF2B5EF4-FFF2-40B4-BE49-F238E27FC236}">
                    <a16:creationId xmlns:a16="http://schemas.microsoft.com/office/drawing/2014/main" xmlns="" id="{E1A70B72-1471-49F1-80B7-F3EE99662CC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6" name="椭圆 295">
                <a:extLst>
                  <a:ext uri="{FF2B5EF4-FFF2-40B4-BE49-F238E27FC236}">
                    <a16:creationId xmlns:a16="http://schemas.microsoft.com/office/drawing/2014/main" xmlns="" id="{D4438604-DD81-4B8A-8CB9-B37619D58BB5}"/>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7" name="椭圆 296">
                <a:extLst>
                  <a:ext uri="{FF2B5EF4-FFF2-40B4-BE49-F238E27FC236}">
                    <a16:creationId xmlns:a16="http://schemas.microsoft.com/office/drawing/2014/main" xmlns="" id="{709FB14A-5779-483E-8F0D-8D59325EB12C}"/>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8" name="椭圆 297">
                <a:extLst>
                  <a:ext uri="{FF2B5EF4-FFF2-40B4-BE49-F238E27FC236}">
                    <a16:creationId xmlns:a16="http://schemas.microsoft.com/office/drawing/2014/main" xmlns="" id="{6A2E52F9-6EFD-46FB-BF64-582E4CAAF80F}"/>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9" name="椭圆 298">
                <a:extLst>
                  <a:ext uri="{FF2B5EF4-FFF2-40B4-BE49-F238E27FC236}">
                    <a16:creationId xmlns:a16="http://schemas.microsoft.com/office/drawing/2014/main" xmlns="" id="{B29DB8A4-0173-41B7-9F8E-8FB2F3AEBCD0}"/>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0" name="椭圆 299">
                <a:extLst>
                  <a:ext uri="{FF2B5EF4-FFF2-40B4-BE49-F238E27FC236}">
                    <a16:creationId xmlns:a16="http://schemas.microsoft.com/office/drawing/2014/main" xmlns="" id="{C03729B7-F57E-4990-A4E3-59A3710B792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1" name="椭圆 300">
                <a:extLst>
                  <a:ext uri="{FF2B5EF4-FFF2-40B4-BE49-F238E27FC236}">
                    <a16:creationId xmlns:a16="http://schemas.microsoft.com/office/drawing/2014/main" xmlns="" id="{69EB5C4C-9E35-42A4-B357-0FE5A9E63A74}"/>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2" name="椭圆 301">
                <a:extLst>
                  <a:ext uri="{FF2B5EF4-FFF2-40B4-BE49-F238E27FC236}">
                    <a16:creationId xmlns:a16="http://schemas.microsoft.com/office/drawing/2014/main" xmlns="" id="{42819312-3001-4738-A39D-F62ECFD77178}"/>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3" name="椭圆 302">
                <a:extLst>
                  <a:ext uri="{FF2B5EF4-FFF2-40B4-BE49-F238E27FC236}">
                    <a16:creationId xmlns:a16="http://schemas.microsoft.com/office/drawing/2014/main" xmlns="" id="{47EB8AA3-599C-4218-B899-AA5D417AE820}"/>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4" name="椭圆 303">
                <a:extLst>
                  <a:ext uri="{FF2B5EF4-FFF2-40B4-BE49-F238E27FC236}">
                    <a16:creationId xmlns:a16="http://schemas.microsoft.com/office/drawing/2014/main" xmlns="" id="{C3A0D643-208C-4439-A524-C4C16ACB489F}"/>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5" name="椭圆 304">
                <a:extLst>
                  <a:ext uri="{FF2B5EF4-FFF2-40B4-BE49-F238E27FC236}">
                    <a16:creationId xmlns:a16="http://schemas.microsoft.com/office/drawing/2014/main" xmlns="" id="{15FA721E-A61E-4AE3-BEAB-2C94A5AFC091}"/>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6" name="椭圆 305">
                <a:extLst>
                  <a:ext uri="{FF2B5EF4-FFF2-40B4-BE49-F238E27FC236}">
                    <a16:creationId xmlns:a16="http://schemas.microsoft.com/office/drawing/2014/main" xmlns="" id="{3225763B-958D-4EEE-B587-6D304142796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7" name="椭圆 306">
                <a:extLst>
                  <a:ext uri="{FF2B5EF4-FFF2-40B4-BE49-F238E27FC236}">
                    <a16:creationId xmlns:a16="http://schemas.microsoft.com/office/drawing/2014/main" xmlns="" id="{00B16EC5-34B4-4561-9516-C1CE0F9A1A60}"/>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8" name="椭圆 307">
                <a:extLst>
                  <a:ext uri="{FF2B5EF4-FFF2-40B4-BE49-F238E27FC236}">
                    <a16:creationId xmlns:a16="http://schemas.microsoft.com/office/drawing/2014/main" xmlns="" id="{9B3AB648-734B-422B-8347-944ACBE83348}"/>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09" name="组合 308">
              <a:extLst>
                <a:ext uri="{FF2B5EF4-FFF2-40B4-BE49-F238E27FC236}">
                  <a16:creationId xmlns:a16="http://schemas.microsoft.com/office/drawing/2014/main" xmlns="" id="{F4140643-8F43-49D8-92E0-3480D86A17FD}"/>
                </a:ext>
              </a:extLst>
            </p:cNvPr>
            <p:cNvGrpSpPr/>
            <p:nvPr/>
          </p:nvGrpSpPr>
          <p:grpSpPr>
            <a:xfrm>
              <a:off x="7778187" y="6451881"/>
              <a:ext cx="3923816" cy="69448"/>
              <a:chOff x="4722471" y="-474562"/>
              <a:chExt cx="3923816" cy="69448"/>
            </a:xfrm>
            <a:grpFill/>
          </p:grpSpPr>
          <p:sp>
            <p:nvSpPr>
              <p:cNvPr id="310" name="椭圆 309">
                <a:extLst>
                  <a:ext uri="{FF2B5EF4-FFF2-40B4-BE49-F238E27FC236}">
                    <a16:creationId xmlns:a16="http://schemas.microsoft.com/office/drawing/2014/main" xmlns="" id="{AF1AEFC9-CA04-4999-AABA-6E8B35764DAA}"/>
                  </a:ext>
                </a:extLst>
              </p:cNvPr>
              <p:cNvSpPr/>
              <p:nvPr/>
            </p:nvSpPr>
            <p:spPr>
              <a:xfrm>
                <a:off x="472247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1" name="椭圆 310">
                <a:extLst>
                  <a:ext uri="{FF2B5EF4-FFF2-40B4-BE49-F238E27FC236}">
                    <a16:creationId xmlns:a16="http://schemas.microsoft.com/office/drawing/2014/main" xmlns="" id="{B751381B-F62F-4112-A3B9-C5937B821BE8}"/>
                  </a:ext>
                </a:extLst>
              </p:cNvPr>
              <p:cNvSpPr/>
              <p:nvPr/>
            </p:nvSpPr>
            <p:spPr>
              <a:xfrm>
                <a:off x="490601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2" name="椭圆 311">
                <a:extLst>
                  <a:ext uri="{FF2B5EF4-FFF2-40B4-BE49-F238E27FC236}">
                    <a16:creationId xmlns:a16="http://schemas.microsoft.com/office/drawing/2014/main" xmlns="" id="{951CD622-9450-4D36-9E32-35601C1303D2}"/>
                  </a:ext>
                </a:extLst>
              </p:cNvPr>
              <p:cNvSpPr/>
              <p:nvPr/>
            </p:nvSpPr>
            <p:spPr>
              <a:xfrm>
                <a:off x="527309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3" name="椭圆 312">
                <a:extLst>
                  <a:ext uri="{FF2B5EF4-FFF2-40B4-BE49-F238E27FC236}">
                    <a16:creationId xmlns:a16="http://schemas.microsoft.com/office/drawing/2014/main" xmlns="" id="{F37CDC14-6474-441A-957B-60E981A75DAE}"/>
                  </a:ext>
                </a:extLst>
              </p:cNvPr>
              <p:cNvSpPr/>
              <p:nvPr/>
            </p:nvSpPr>
            <p:spPr>
              <a:xfrm>
                <a:off x="564017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4" name="椭圆 313">
                <a:extLst>
                  <a:ext uri="{FF2B5EF4-FFF2-40B4-BE49-F238E27FC236}">
                    <a16:creationId xmlns:a16="http://schemas.microsoft.com/office/drawing/2014/main" xmlns="" id="{1882E15F-7301-40E2-8030-D83CA8393392}"/>
                  </a:ext>
                </a:extLst>
              </p:cNvPr>
              <p:cNvSpPr/>
              <p:nvPr/>
            </p:nvSpPr>
            <p:spPr>
              <a:xfrm>
                <a:off x="545663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5" name="椭圆 314">
                <a:extLst>
                  <a:ext uri="{FF2B5EF4-FFF2-40B4-BE49-F238E27FC236}">
                    <a16:creationId xmlns:a16="http://schemas.microsoft.com/office/drawing/2014/main" xmlns="" id="{ABBF3BD5-1B11-4B75-8691-2145590148F5}"/>
                  </a:ext>
                </a:extLst>
              </p:cNvPr>
              <p:cNvSpPr/>
              <p:nvPr/>
            </p:nvSpPr>
            <p:spPr>
              <a:xfrm>
                <a:off x="600725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6" name="椭圆 315">
                <a:extLst>
                  <a:ext uri="{FF2B5EF4-FFF2-40B4-BE49-F238E27FC236}">
                    <a16:creationId xmlns:a16="http://schemas.microsoft.com/office/drawing/2014/main" xmlns="" id="{C07614B2-DB4F-48DF-9533-D074D9480FD6}"/>
                  </a:ext>
                </a:extLst>
              </p:cNvPr>
              <p:cNvSpPr/>
              <p:nvPr/>
            </p:nvSpPr>
            <p:spPr>
              <a:xfrm>
                <a:off x="637434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7" name="椭圆 316">
                <a:extLst>
                  <a:ext uri="{FF2B5EF4-FFF2-40B4-BE49-F238E27FC236}">
                    <a16:creationId xmlns:a16="http://schemas.microsoft.com/office/drawing/2014/main" xmlns="" id="{324765E3-9DAD-497C-9D43-C096189DF1E8}"/>
                  </a:ext>
                </a:extLst>
              </p:cNvPr>
              <p:cNvSpPr/>
              <p:nvPr/>
            </p:nvSpPr>
            <p:spPr>
              <a:xfrm>
                <a:off x="582371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8" name="椭圆 317">
                <a:extLst>
                  <a:ext uri="{FF2B5EF4-FFF2-40B4-BE49-F238E27FC236}">
                    <a16:creationId xmlns:a16="http://schemas.microsoft.com/office/drawing/2014/main" xmlns="" id="{38FA1688-22FD-4304-A69A-FB51DAB4DDDC}"/>
                  </a:ext>
                </a:extLst>
              </p:cNvPr>
              <p:cNvSpPr/>
              <p:nvPr/>
            </p:nvSpPr>
            <p:spPr>
              <a:xfrm>
                <a:off x="655788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9" name="椭圆 318">
                <a:extLst>
                  <a:ext uri="{FF2B5EF4-FFF2-40B4-BE49-F238E27FC236}">
                    <a16:creationId xmlns:a16="http://schemas.microsoft.com/office/drawing/2014/main" xmlns="" id="{28CD356A-41E9-4E68-87F1-78B3DF818262}"/>
                  </a:ext>
                </a:extLst>
              </p:cNvPr>
              <p:cNvSpPr/>
              <p:nvPr/>
            </p:nvSpPr>
            <p:spPr>
              <a:xfrm>
                <a:off x="692496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0" name="椭圆 319">
                <a:extLst>
                  <a:ext uri="{FF2B5EF4-FFF2-40B4-BE49-F238E27FC236}">
                    <a16:creationId xmlns:a16="http://schemas.microsoft.com/office/drawing/2014/main" xmlns="" id="{F0AAFB9F-CB8F-4560-8E8A-F0D569EA7491}"/>
                  </a:ext>
                </a:extLst>
              </p:cNvPr>
              <p:cNvSpPr/>
              <p:nvPr/>
            </p:nvSpPr>
            <p:spPr>
              <a:xfrm>
                <a:off x="7292045"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1" name="椭圆 320">
                <a:extLst>
                  <a:ext uri="{FF2B5EF4-FFF2-40B4-BE49-F238E27FC236}">
                    <a16:creationId xmlns:a16="http://schemas.microsoft.com/office/drawing/2014/main" xmlns="" id="{79D0C1B8-305B-4F77-94DC-F8481DE82F4D}"/>
                  </a:ext>
                </a:extLst>
              </p:cNvPr>
              <p:cNvSpPr/>
              <p:nvPr/>
            </p:nvSpPr>
            <p:spPr>
              <a:xfrm>
                <a:off x="5089553"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2" name="椭圆 321">
                <a:extLst>
                  <a:ext uri="{FF2B5EF4-FFF2-40B4-BE49-F238E27FC236}">
                    <a16:creationId xmlns:a16="http://schemas.microsoft.com/office/drawing/2014/main" xmlns="" id="{9FBFA8FA-76AC-45E7-B173-2D5D17971DC3}"/>
                  </a:ext>
                </a:extLst>
              </p:cNvPr>
              <p:cNvSpPr/>
              <p:nvPr/>
            </p:nvSpPr>
            <p:spPr>
              <a:xfrm>
                <a:off x="619079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3" name="椭圆 322">
                <a:extLst>
                  <a:ext uri="{FF2B5EF4-FFF2-40B4-BE49-F238E27FC236}">
                    <a16:creationId xmlns:a16="http://schemas.microsoft.com/office/drawing/2014/main" xmlns="" id="{3D129717-0BF8-4F2C-B9C8-F73503FCF9E3}"/>
                  </a:ext>
                </a:extLst>
              </p:cNvPr>
              <p:cNvSpPr/>
              <p:nvPr/>
            </p:nvSpPr>
            <p:spPr>
              <a:xfrm>
                <a:off x="6741422"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4" name="椭圆 323">
                <a:extLst>
                  <a:ext uri="{FF2B5EF4-FFF2-40B4-BE49-F238E27FC236}">
                    <a16:creationId xmlns:a16="http://schemas.microsoft.com/office/drawing/2014/main" xmlns="" id="{B7E2AA83-5732-415A-928D-F2DDAECEAB65}"/>
                  </a:ext>
                </a:extLst>
              </p:cNvPr>
              <p:cNvSpPr/>
              <p:nvPr/>
            </p:nvSpPr>
            <p:spPr>
              <a:xfrm>
                <a:off x="7108504"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5" name="椭圆 324">
                <a:extLst>
                  <a:ext uri="{FF2B5EF4-FFF2-40B4-BE49-F238E27FC236}">
                    <a16:creationId xmlns:a16="http://schemas.microsoft.com/office/drawing/2014/main" xmlns="" id="{03230276-D2F5-4DA2-8230-1AF873B91E4F}"/>
                  </a:ext>
                </a:extLst>
              </p:cNvPr>
              <p:cNvSpPr/>
              <p:nvPr/>
            </p:nvSpPr>
            <p:spPr>
              <a:xfrm>
                <a:off x="7475586"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6" name="椭圆 325">
                <a:extLst>
                  <a:ext uri="{FF2B5EF4-FFF2-40B4-BE49-F238E27FC236}">
                    <a16:creationId xmlns:a16="http://schemas.microsoft.com/office/drawing/2014/main" xmlns="" id="{2452512D-04C0-4160-8AD4-CD2C36EE9535}"/>
                  </a:ext>
                </a:extLst>
              </p:cNvPr>
              <p:cNvSpPr/>
              <p:nvPr/>
            </p:nvSpPr>
            <p:spPr>
              <a:xfrm>
                <a:off x="7659127"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7" name="椭圆 326">
                <a:extLst>
                  <a:ext uri="{FF2B5EF4-FFF2-40B4-BE49-F238E27FC236}">
                    <a16:creationId xmlns:a16="http://schemas.microsoft.com/office/drawing/2014/main" xmlns="" id="{E8057E05-35A4-4149-91EC-A1E35FBCF58C}"/>
                  </a:ext>
                </a:extLst>
              </p:cNvPr>
              <p:cNvSpPr/>
              <p:nvPr/>
            </p:nvSpPr>
            <p:spPr>
              <a:xfrm>
                <a:off x="7842668"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8" name="椭圆 327">
                <a:extLst>
                  <a:ext uri="{FF2B5EF4-FFF2-40B4-BE49-F238E27FC236}">
                    <a16:creationId xmlns:a16="http://schemas.microsoft.com/office/drawing/2014/main" xmlns="" id="{93F8BEB5-73B6-4780-B2E4-C28316B21D6C}"/>
                  </a:ext>
                </a:extLst>
              </p:cNvPr>
              <p:cNvSpPr/>
              <p:nvPr/>
            </p:nvSpPr>
            <p:spPr>
              <a:xfrm>
                <a:off x="802620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9" name="椭圆 328">
                <a:extLst>
                  <a:ext uri="{FF2B5EF4-FFF2-40B4-BE49-F238E27FC236}">
                    <a16:creationId xmlns:a16="http://schemas.microsoft.com/office/drawing/2014/main" xmlns="" id="{318EBE01-84B0-460E-85F1-1F802016CE56}"/>
                  </a:ext>
                </a:extLst>
              </p:cNvPr>
              <p:cNvSpPr/>
              <p:nvPr/>
            </p:nvSpPr>
            <p:spPr>
              <a:xfrm>
                <a:off x="8209750"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0" name="椭圆 329">
                <a:extLst>
                  <a:ext uri="{FF2B5EF4-FFF2-40B4-BE49-F238E27FC236}">
                    <a16:creationId xmlns:a16="http://schemas.microsoft.com/office/drawing/2014/main" xmlns="" id="{030B0CBC-38A7-41C1-92EE-F3CBA4C88F02}"/>
                  </a:ext>
                </a:extLst>
              </p:cNvPr>
              <p:cNvSpPr/>
              <p:nvPr/>
            </p:nvSpPr>
            <p:spPr>
              <a:xfrm>
                <a:off x="8393291"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1" name="椭圆 330">
                <a:extLst>
                  <a:ext uri="{FF2B5EF4-FFF2-40B4-BE49-F238E27FC236}">
                    <a16:creationId xmlns:a16="http://schemas.microsoft.com/office/drawing/2014/main" xmlns="" id="{369974BF-0CA3-4463-A923-1336AF20D9BA}"/>
                  </a:ext>
                </a:extLst>
              </p:cNvPr>
              <p:cNvSpPr/>
              <p:nvPr/>
            </p:nvSpPr>
            <p:spPr>
              <a:xfrm>
                <a:off x="8576839" y="-474562"/>
                <a:ext cx="69448" cy="694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97" name="组合 96">
            <a:extLst>
              <a:ext uri="{FF2B5EF4-FFF2-40B4-BE49-F238E27FC236}">
                <a16:creationId xmlns:a16="http://schemas.microsoft.com/office/drawing/2014/main" xmlns="" id="{219CF9EC-EEDE-4B9B-B31D-4892F8EC96F4}"/>
              </a:ext>
            </a:extLst>
          </p:cNvPr>
          <p:cNvGrpSpPr/>
          <p:nvPr/>
        </p:nvGrpSpPr>
        <p:grpSpPr>
          <a:xfrm>
            <a:off x="509286" y="335666"/>
            <a:ext cx="3264060" cy="3264060"/>
            <a:chOff x="509286" y="335666"/>
            <a:chExt cx="3264060" cy="3264060"/>
          </a:xfrm>
          <a:solidFill>
            <a:srgbClr val="FB8803"/>
          </a:solidFill>
        </p:grpSpPr>
        <p:sp>
          <p:nvSpPr>
            <p:cNvPr id="78" name="任意多边形: 形状 77">
              <a:extLst>
                <a:ext uri="{FF2B5EF4-FFF2-40B4-BE49-F238E27FC236}">
                  <a16:creationId xmlns:a16="http://schemas.microsoft.com/office/drawing/2014/main" xmlns="" id="{0BF2923D-4C53-46B1-8795-672304A911FB}"/>
                </a:ext>
              </a:extLst>
            </p:cNvPr>
            <p:cNvSpPr/>
            <p:nvPr/>
          </p:nvSpPr>
          <p:spPr>
            <a:xfrm>
              <a:off x="509286" y="335666"/>
              <a:ext cx="231494" cy="231494"/>
            </a:xfrm>
            <a:custGeom>
              <a:avLst/>
              <a:gdLst>
                <a:gd name="connsiteX0" fmla="*/ 0 w 231494"/>
                <a:gd name="connsiteY0" fmla="*/ 0 h 231494"/>
                <a:gd name="connsiteX1" fmla="*/ 231494 w 231494"/>
                <a:gd name="connsiteY1" fmla="*/ 231494 h 231494"/>
                <a:gd name="connsiteX2" fmla="*/ 0 w 231494"/>
                <a:gd name="connsiteY2" fmla="*/ 231494 h 231494"/>
                <a:gd name="connsiteX3" fmla="*/ 0 w 231494"/>
                <a:gd name="connsiteY3" fmla="*/ 0 h 231494"/>
              </a:gdLst>
              <a:ahLst/>
              <a:cxnLst>
                <a:cxn ang="0">
                  <a:pos x="connsiteX0" y="connsiteY0"/>
                </a:cxn>
                <a:cxn ang="0">
                  <a:pos x="connsiteX1" y="connsiteY1"/>
                </a:cxn>
                <a:cxn ang="0">
                  <a:pos x="connsiteX2" y="connsiteY2"/>
                </a:cxn>
                <a:cxn ang="0">
                  <a:pos x="connsiteX3" y="connsiteY3"/>
                </a:cxn>
              </a:cxnLst>
              <a:rect l="l" t="t" r="r" b="b"/>
              <a:pathLst>
                <a:path w="231494" h="231494">
                  <a:moveTo>
                    <a:pt x="0" y="0"/>
                  </a:moveTo>
                  <a:lnTo>
                    <a:pt x="231494" y="231494"/>
                  </a:lnTo>
                  <a:lnTo>
                    <a:pt x="0" y="23149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5" name="任意多边形: 形状 74">
              <a:extLst>
                <a:ext uri="{FF2B5EF4-FFF2-40B4-BE49-F238E27FC236}">
                  <a16:creationId xmlns:a16="http://schemas.microsoft.com/office/drawing/2014/main" xmlns="" id="{663186BD-D552-40BC-A5FE-9F96D40E5678}"/>
                </a:ext>
              </a:extLst>
            </p:cNvPr>
            <p:cNvSpPr/>
            <p:nvPr/>
          </p:nvSpPr>
          <p:spPr>
            <a:xfrm>
              <a:off x="509286" y="636608"/>
              <a:ext cx="392178" cy="91236"/>
            </a:xfrm>
            <a:custGeom>
              <a:avLst/>
              <a:gdLst>
                <a:gd name="connsiteX0" fmla="*/ 0 w 392178"/>
                <a:gd name="connsiteY0" fmla="*/ 0 h 91236"/>
                <a:gd name="connsiteX1" fmla="*/ 300942 w 392178"/>
                <a:gd name="connsiteY1" fmla="*/ 0 h 91236"/>
                <a:gd name="connsiteX2" fmla="*/ 392178 w 392178"/>
                <a:gd name="connsiteY2" fmla="*/ 91236 h 91236"/>
                <a:gd name="connsiteX3" fmla="*/ 0 w 392178"/>
                <a:gd name="connsiteY3" fmla="*/ 91236 h 91236"/>
                <a:gd name="connsiteX4" fmla="*/ 0 w 39217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78" h="91236">
                  <a:moveTo>
                    <a:pt x="0" y="0"/>
                  </a:moveTo>
                  <a:lnTo>
                    <a:pt x="300942" y="0"/>
                  </a:lnTo>
                  <a:lnTo>
                    <a:pt x="39217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2" name="任意多边形: 形状 71">
              <a:extLst>
                <a:ext uri="{FF2B5EF4-FFF2-40B4-BE49-F238E27FC236}">
                  <a16:creationId xmlns:a16="http://schemas.microsoft.com/office/drawing/2014/main" xmlns="" id="{8B7972E4-B90C-4206-AAFC-C4761C1DF975}"/>
                </a:ext>
              </a:extLst>
            </p:cNvPr>
            <p:cNvSpPr/>
            <p:nvPr/>
          </p:nvSpPr>
          <p:spPr>
            <a:xfrm>
              <a:off x="509286" y="797292"/>
              <a:ext cx="552862" cy="91236"/>
            </a:xfrm>
            <a:custGeom>
              <a:avLst/>
              <a:gdLst>
                <a:gd name="connsiteX0" fmla="*/ 0 w 552862"/>
                <a:gd name="connsiteY0" fmla="*/ 0 h 91236"/>
                <a:gd name="connsiteX1" fmla="*/ 461626 w 552862"/>
                <a:gd name="connsiteY1" fmla="*/ 0 h 91236"/>
                <a:gd name="connsiteX2" fmla="*/ 552862 w 552862"/>
                <a:gd name="connsiteY2" fmla="*/ 91236 h 91236"/>
                <a:gd name="connsiteX3" fmla="*/ 0 w 552862"/>
                <a:gd name="connsiteY3" fmla="*/ 91236 h 91236"/>
                <a:gd name="connsiteX4" fmla="*/ 0 w 55286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862" h="91236">
                  <a:moveTo>
                    <a:pt x="0" y="0"/>
                  </a:moveTo>
                  <a:lnTo>
                    <a:pt x="461626" y="0"/>
                  </a:lnTo>
                  <a:lnTo>
                    <a:pt x="55286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9" name="任意多边形: 形状 68">
              <a:extLst>
                <a:ext uri="{FF2B5EF4-FFF2-40B4-BE49-F238E27FC236}">
                  <a16:creationId xmlns:a16="http://schemas.microsoft.com/office/drawing/2014/main" xmlns="" id="{5C1786BE-1EE6-4D04-B558-7F68EE98434D}"/>
                </a:ext>
              </a:extLst>
            </p:cNvPr>
            <p:cNvSpPr/>
            <p:nvPr/>
          </p:nvSpPr>
          <p:spPr>
            <a:xfrm>
              <a:off x="509286" y="957976"/>
              <a:ext cx="713546" cy="91236"/>
            </a:xfrm>
            <a:custGeom>
              <a:avLst/>
              <a:gdLst>
                <a:gd name="connsiteX0" fmla="*/ 0 w 713546"/>
                <a:gd name="connsiteY0" fmla="*/ 0 h 91236"/>
                <a:gd name="connsiteX1" fmla="*/ 622310 w 713546"/>
                <a:gd name="connsiteY1" fmla="*/ 0 h 91236"/>
                <a:gd name="connsiteX2" fmla="*/ 713546 w 713546"/>
                <a:gd name="connsiteY2" fmla="*/ 91236 h 91236"/>
                <a:gd name="connsiteX3" fmla="*/ 0 w 713546"/>
                <a:gd name="connsiteY3" fmla="*/ 91236 h 91236"/>
                <a:gd name="connsiteX4" fmla="*/ 0 w 71354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546" h="91236">
                  <a:moveTo>
                    <a:pt x="0" y="0"/>
                  </a:moveTo>
                  <a:lnTo>
                    <a:pt x="622310" y="0"/>
                  </a:lnTo>
                  <a:lnTo>
                    <a:pt x="71354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6" name="任意多边形: 形状 65">
              <a:extLst>
                <a:ext uri="{FF2B5EF4-FFF2-40B4-BE49-F238E27FC236}">
                  <a16:creationId xmlns:a16="http://schemas.microsoft.com/office/drawing/2014/main" xmlns="" id="{2D576266-9CC0-4C36-AE93-8CE0DC5AB0BA}"/>
                </a:ext>
              </a:extLst>
            </p:cNvPr>
            <p:cNvSpPr/>
            <p:nvPr/>
          </p:nvSpPr>
          <p:spPr>
            <a:xfrm>
              <a:off x="509286" y="1118660"/>
              <a:ext cx="874230" cy="91236"/>
            </a:xfrm>
            <a:custGeom>
              <a:avLst/>
              <a:gdLst>
                <a:gd name="connsiteX0" fmla="*/ 0 w 874230"/>
                <a:gd name="connsiteY0" fmla="*/ 0 h 91236"/>
                <a:gd name="connsiteX1" fmla="*/ 782994 w 874230"/>
                <a:gd name="connsiteY1" fmla="*/ 0 h 91236"/>
                <a:gd name="connsiteX2" fmla="*/ 874230 w 874230"/>
                <a:gd name="connsiteY2" fmla="*/ 91236 h 91236"/>
                <a:gd name="connsiteX3" fmla="*/ 0 w 874230"/>
                <a:gd name="connsiteY3" fmla="*/ 91236 h 91236"/>
                <a:gd name="connsiteX4" fmla="*/ 0 w 87423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230" h="91236">
                  <a:moveTo>
                    <a:pt x="0" y="0"/>
                  </a:moveTo>
                  <a:lnTo>
                    <a:pt x="782994" y="0"/>
                  </a:lnTo>
                  <a:lnTo>
                    <a:pt x="87423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3" name="任意多边形: 形状 62">
              <a:extLst>
                <a:ext uri="{FF2B5EF4-FFF2-40B4-BE49-F238E27FC236}">
                  <a16:creationId xmlns:a16="http://schemas.microsoft.com/office/drawing/2014/main" xmlns="" id="{1CEFE29C-1B7C-462C-976B-D83713F4DD1C}"/>
                </a:ext>
              </a:extLst>
            </p:cNvPr>
            <p:cNvSpPr/>
            <p:nvPr/>
          </p:nvSpPr>
          <p:spPr>
            <a:xfrm>
              <a:off x="509286" y="1279344"/>
              <a:ext cx="1034914" cy="91236"/>
            </a:xfrm>
            <a:custGeom>
              <a:avLst/>
              <a:gdLst>
                <a:gd name="connsiteX0" fmla="*/ 0 w 1034914"/>
                <a:gd name="connsiteY0" fmla="*/ 0 h 91236"/>
                <a:gd name="connsiteX1" fmla="*/ 943678 w 1034914"/>
                <a:gd name="connsiteY1" fmla="*/ 0 h 91236"/>
                <a:gd name="connsiteX2" fmla="*/ 1034914 w 1034914"/>
                <a:gd name="connsiteY2" fmla="*/ 91236 h 91236"/>
                <a:gd name="connsiteX3" fmla="*/ 0 w 1034914"/>
                <a:gd name="connsiteY3" fmla="*/ 91236 h 91236"/>
                <a:gd name="connsiteX4" fmla="*/ 0 w 103491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914" h="91236">
                  <a:moveTo>
                    <a:pt x="0" y="0"/>
                  </a:moveTo>
                  <a:lnTo>
                    <a:pt x="943678" y="0"/>
                  </a:lnTo>
                  <a:lnTo>
                    <a:pt x="103491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0" name="任意多边形: 形状 59">
              <a:extLst>
                <a:ext uri="{FF2B5EF4-FFF2-40B4-BE49-F238E27FC236}">
                  <a16:creationId xmlns:a16="http://schemas.microsoft.com/office/drawing/2014/main" xmlns="" id="{4BD1AAD6-6E6B-4BF8-909F-97BEDFD0B669}"/>
                </a:ext>
              </a:extLst>
            </p:cNvPr>
            <p:cNvSpPr/>
            <p:nvPr/>
          </p:nvSpPr>
          <p:spPr>
            <a:xfrm>
              <a:off x="509286" y="1440028"/>
              <a:ext cx="1195598" cy="91236"/>
            </a:xfrm>
            <a:custGeom>
              <a:avLst/>
              <a:gdLst>
                <a:gd name="connsiteX0" fmla="*/ 0 w 1195598"/>
                <a:gd name="connsiteY0" fmla="*/ 0 h 91236"/>
                <a:gd name="connsiteX1" fmla="*/ 1104362 w 1195598"/>
                <a:gd name="connsiteY1" fmla="*/ 0 h 91236"/>
                <a:gd name="connsiteX2" fmla="*/ 1195598 w 1195598"/>
                <a:gd name="connsiteY2" fmla="*/ 91236 h 91236"/>
                <a:gd name="connsiteX3" fmla="*/ 0 w 1195598"/>
                <a:gd name="connsiteY3" fmla="*/ 91236 h 91236"/>
                <a:gd name="connsiteX4" fmla="*/ 0 w 119559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598" h="91236">
                  <a:moveTo>
                    <a:pt x="0" y="0"/>
                  </a:moveTo>
                  <a:lnTo>
                    <a:pt x="1104362" y="0"/>
                  </a:lnTo>
                  <a:lnTo>
                    <a:pt x="119559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7" name="任意多边形: 形状 56">
              <a:extLst>
                <a:ext uri="{FF2B5EF4-FFF2-40B4-BE49-F238E27FC236}">
                  <a16:creationId xmlns:a16="http://schemas.microsoft.com/office/drawing/2014/main" xmlns="" id="{6FB1C254-DA6D-44D5-B158-ECE62C9C1FB0}"/>
                </a:ext>
              </a:extLst>
            </p:cNvPr>
            <p:cNvSpPr/>
            <p:nvPr/>
          </p:nvSpPr>
          <p:spPr>
            <a:xfrm>
              <a:off x="509286" y="1600712"/>
              <a:ext cx="1356282" cy="91236"/>
            </a:xfrm>
            <a:custGeom>
              <a:avLst/>
              <a:gdLst>
                <a:gd name="connsiteX0" fmla="*/ 0 w 1356282"/>
                <a:gd name="connsiteY0" fmla="*/ 0 h 91236"/>
                <a:gd name="connsiteX1" fmla="*/ 1265046 w 1356282"/>
                <a:gd name="connsiteY1" fmla="*/ 0 h 91236"/>
                <a:gd name="connsiteX2" fmla="*/ 1356282 w 1356282"/>
                <a:gd name="connsiteY2" fmla="*/ 91236 h 91236"/>
                <a:gd name="connsiteX3" fmla="*/ 0 w 1356282"/>
                <a:gd name="connsiteY3" fmla="*/ 91236 h 91236"/>
                <a:gd name="connsiteX4" fmla="*/ 0 w 135628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6282" h="91236">
                  <a:moveTo>
                    <a:pt x="0" y="0"/>
                  </a:moveTo>
                  <a:lnTo>
                    <a:pt x="1265046" y="0"/>
                  </a:lnTo>
                  <a:lnTo>
                    <a:pt x="135628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4" name="任意多边形: 形状 53">
              <a:extLst>
                <a:ext uri="{FF2B5EF4-FFF2-40B4-BE49-F238E27FC236}">
                  <a16:creationId xmlns:a16="http://schemas.microsoft.com/office/drawing/2014/main" xmlns="" id="{496230C2-6F96-4644-80FA-BFE905DD8564}"/>
                </a:ext>
              </a:extLst>
            </p:cNvPr>
            <p:cNvSpPr/>
            <p:nvPr/>
          </p:nvSpPr>
          <p:spPr>
            <a:xfrm>
              <a:off x="509286" y="1761396"/>
              <a:ext cx="1516966" cy="91236"/>
            </a:xfrm>
            <a:custGeom>
              <a:avLst/>
              <a:gdLst>
                <a:gd name="connsiteX0" fmla="*/ 0 w 1516966"/>
                <a:gd name="connsiteY0" fmla="*/ 0 h 91236"/>
                <a:gd name="connsiteX1" fmla="*/ 1425730 w 1516966"/>
                <a:gd name="connsiteY1" fmla="*/ 0 h 91236"/>
                <a:gd name="connsiteX2" fmla="*/ 1516966 w 1516966"/>
                <a:gd name="connsiteY2" fmla="*/ 91236 h 91236"/>
                <a:gd name="connsiteX3" fmla="*/ 0 w 1516966"/>
                <a:gd name="connsiteY3" fmla="*/ 91236 h 91236"/>
                <a:gd name="connsiteX4" fmla="*/ 0 w 151696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966" h="91236">
                  <a:moveTo>
                    <a:pt x="0" y="0"/>
                  </a:moveTo>
                  <a:lnTo>
                    <a:pt x="1425730" y="0"/>
                  </a:lnTo>
                  <a:lnTo>
                    <a:pt x="151696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51" name="任意多边形: 形状 50">
              <a:extLst>
                <a:ext uri="{FF2B5EF4-FFF2-40B4-BE49-F238E27FC236}">
                  <a16:creationId xmlns:a16="http://schemas.microsoft.com/office/drawing/2014/main" xmlns="" id="{196BE068-C650-421E-8B97-CC9ED9E6796A}"/>
                </a:ext>
              </a:extLst>
            </p:cNvPr>
            <p:cNvSpPr/>
            <p:nvPr/>
          </p:nvSpPr>
          <p:spPr>
            <a:xfrm>
              <a:off x="509286" y="1922080"/>
              <a:ext cx="1677650" cy="91236"/>
            </a:xfrm>
            <a:custGeom>
              <a:avLst/>
              <a:gdLst>
                <a:gd name="connsiteX0" fmla="*/ 0 w 1677650"/>
                <a:gd name="connsiteY0" fmla="*/ 0 h 91236"/>
                <a:gd name="connsiteX1" fmla="*/ 1586414 w 1677650"/>
                <a:gd name="connsiteY1" fmla="*/ 0 h 91236"/>
                <a:gd name="connsiteX2" fmla="*/ 1677650 w 1677650"/>
                <a:gd name="connsiteY2" fmla="*/ 91236 h 91236"/>
                <a:gd name="connsiteX3" fmla="*/ 0 w 1677650"/>
                <a:gd name="connsiteY3" fmla="*/ 91236 h 91236"/>
                <a:gd name="connsiteX4" fmla="*/ 0 w 167765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7650" h="91236">
                  <a:moveTo>
                    <a:pt x="0" y="0"/>
                  </a:moveTo>
                  <a:lnTo>
                    <a:pt x="1586414" y="0"/>
                  </a:lnTo>
                  <a:lnTo>
                    <a:pt x="167765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8" name="任意多边形: 形状 47">
              <a:extLst>
                <a:ext uri="{FF2B5EF4-FFF2-40B4-BE49-F238E27FC236}">
                  <a16:creationId xmlns:a16="http://schemas.microsoft.com/office/drawing/2014/main" xmlns="" id="{4EF7FE02-974B-46D2-AFC8-4F827ED985D0}"/>
                </a:ext>
              </a:extLst>
            </p:cNvPr>
            <p:cNvSpPr/>
            <p:nvPr/>
          </p:nvSpPr>
          <p:spPr>
            <a:xfrm>
              <a:off x="509286" y="2082764"/>
              <a:ext cx="1838334" cy="91236"/>
            </a:xfrm>
            <a:custGeom>
              <a:avLst/>
              <a:gdLst>
                <a:gd name="connsiteX0" fmla="*/ 0 w 1838334"/>
                <a:gd name="connsiteY0" fmla="*/ 0 h 91236"/>
                <a:gd name="connsiteX1" fmla="*/ 1747098 w 1838334"/>
                <a:gd name="connsiteY1" fmla="*/ 0 h 91236"/>
                <a:gd name="connsiteX2" fmla="*/ 1838334 w 1838334"/>
                <a:gd name="connsiteY2" fmla="*/ 91236 h 91236"/>
                <a:gd name="connsiteX3" fmla="*/ 0 w 1838334"/>
                <a:gd name="connsiteY3" fmla="*/ 91236 h 91236"/>
                <a:gd name="connsiteX4" fmla="*/ 0 w 183833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334" h="91236">
                  <a:moveTo>
                    <a:pt x="0" y="0"/>
                  </a:moveTo>
                  <a:lnTo>
                    <a:pt x="1747098" y="0"/>
                  </a:lnTo>
                  <a:lnTo>
                    <a:pt x="183833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5" name="任意多边形: 形状 44">
              <a:extLst>
                <a:ext uri="{FF2B5EF4-FFF2-40B4-BE49-F238E27FC236}">
                  <a16:creationId xmlns:a16="http://schemas.microsoft.com/office/drawing/2014/main" xmlns="" id="{D08495C4-27CC-4F74-8C09-1C0DBC11165B}"/>
                </a:ext>
              </a:extLst>
            </p:cNvPr>
            <p:cNvSpPr/>
            <p:nvPr/>
          </p:nvSpPr>
          <p:spPr>
            <a:xfrm>
              <a:off x="509286" y="2243448"/>
              <a:ext cx="1999018" cy="91236"/>
            </a:xfrm>
            <a:custGeom>
              <a:avLst/>
              <a:gdLst>
                <a:gd name="connsiteX0" fmla="*/ 0 w 1999018"/>
                <a:gd name="connsiteY0" fmla="*/ 0 h 91236"/>
                <a:gd name="connsiteX1" fmla="*/ 1907782 w 1999018"/>
                <a:gd name="connsiteY1" fmla="*/ 0 h 91236"/>
                <a:gd name="connsiteX2" fmla="*/ 1999018 w 1999018"/>
                <a:gd name="connsiteY2" fmla="*/ 91236 h 91236"/>
                <a:gd name="connsiteX3" fmla="*/ 0 w 1999018"/>
                <a:gd name="connsiteY3" fmla="*/ 91236 h 91236"/>
                <a:gd name="connsiteX4" fmla="*/ 0 w 199901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9018" h="91236">
                  <a:moveTo>
                    <a:pt x="0" y="0"/>
                  </a:moveTo>
                  <a:lnTo>
                    <a:pt x="1907782" y="0"/>
                  </a:lnTo>
                  <a:lnTo>
                    <a:pt x="199901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2" name="任意多边形: 形状 41">
              <a:extLst>
                <a:ext uri="{FF2B5EF4-FFF2-40B4-BE49-F238E27FC236}">
                  <a16:creationId xmlns:a16="http://schemas.microsoft.com/office/drawing/2014/main" xmlns="" id="{3C01DA5C-91AA-47F8-BEEE-E311B45716EC}"/>
                </a:ext>
              </a:extLst>
            </p:cNvPr>
            <p:cNvSpPr/>
            <p:nvPr/>
          </p:nvSpPr>
          <p:spPr>
            <a:xfrm>
              <a:off x="509286" y="2404132"/>
              <a:ext cx="2159702" cy="91236"/>
            </a:xfrm>
            <a:custGeom>
              <a:avLst/>
              <a:gdLst>
                <a:gd name="connsiteX0" fmla="*/ 0 w 2159702"/>
                <a:gd name="connsiteY0" fmla="*/ 0 h 91236"/>
                <a:gd name="connsiteX1" fmla="*/ 2068466 w 2159702"/>
                <a:gd name="connsiteY1" fmla="*/ 0 h 91236"/>
                <a:gd name="connsiteX2" fmla="*/ 2159702 w 2159702"/>
                <a:gd name="connsiteY2" fmla="*/ 91236 h 91236"/>
                <a:gd name="connsiteX3" fmla="*/ 0 w 2159702"/>
                <a:gd name="connsiteY3" fmla="*/ 91236 h 91236"/>
                <a:gd name="connsiteX4" fmla="*/ 0 w 2159702"/>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702" h="91236">
                  <a:moveTo>
                    <a:pt x="0" y="0"/>
                  </a:moveTo>
                  <a:lnTo>
                    <a:pt x="2068466" y="0"/>
                  </a:lnTo>
                  <a:lnTo>
                    <a:pt x="2159702"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9" name="任意多边形: 形状 38">
              <a:extLst>
                <a:ext uri="{FF2B5EF4-FFF2-40B4-BE49-F238E27FC236}">
                  <a16:creationId xmlns:a16="http://schemas.microsoft.com/office/drawing/2014/main" xmlns="" id="{FEE04A25-E5E5-45C1-ACB7-5A0BEDD66148}"/>
                </a:ext>
              </a:extLst>
            </p:cNvPr>
            <p:cNvSpPr/>
            <p:nvPr/>
          </p:nvSpPr>
          <p:spPr>
            <a:xfrm>
              <a:off x="509286" y="2564816"/>
              <a:ext cx="2320386" cy="91236"/>
            </a:xfrm>
            <a:custGeom>
              <a:avLst/>
              <a:gdLst>
                <a:gd name="connsiteX0" fmla="*/ 0 w 2320386"/>
                <a:gd name="connsiteY0" fmla="*/ 0 h 91236"/>
                <a:gd name="connsiteX1" fmla="*/ 2229150 w 2320386"/>
                <a:gd name="connsiteY1" fmla="*/ 0 h 91236"/>
                <a:gd name="connsiteX2" fmla="*/ 2320386 w 2320386"/>
                <a:gd name="connsiteY2" fmla="*/ 91236 h 91236"/>
                <a:gd name="connsiteX3" fmla="*/ 0 w 2320386"/>
                <a:gd name="connsiteY3" fmla="*/ 91236 h 91236"/>
                <a:gd name="connsiteX4" fmla="*/ 0 w 2320386"/>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386" h="91236">
                  <a:moveTo>
                    <a:pt x="0" y="0"/>
                  </a:moveTo>
                  <a:lnTo>
                    <a:pt x="2229150" y="0"/>
                  </a:lnTo>
                  <a:lnTo>
                    <a:pt x="2320386"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6" name="任意多边形: 形状 35">
              <a:extLst>
                <a:ext uri="{FF2B5EF4-FFF2-40B4-BE49-F238E27FC236}">
                  <a16:creationId xmlns:a16="http://schemas.microsoft.com/office/drawing/2014/main" xmlns="" id="{301A56C8-9FED-46FE-A743-FC7FDE288184}"/>
                </a:ext>
              </a:extLst>
            </p:cNvPr>
            <p:cNvSpPr/>
            <p:nvPr/>
          </p:nvSpPr>
          <p:spPr>
            <a:xfrm>
              <a:off x="509286" y="2725500"/>
              <a:ext cx="2481070" cy="91236"/>
            </a:xfrm>
            <a:custGeom>
              <a:avLst/>
              <a:gdLst>
                <a:gd name="connsiteX0" fmla="*/ 0 w 2481070"/>
                <a:gd name="connsiteY0" fmla="*/ 0 h 91236"/>
                <a:gd name="connsiteX1" fmla="*/ 2389834 w 2481070"/>
                <a:gd name="connsiteY1" fmla="*/ 0 h 91236"/>
                <a:gd name="connsiteX2" fmla="*/ 2481070 w 2481070"/>
                <a:gd name="connsiteY2" fmla="*/ 91236 h 91236"/>
                <a:gd name="connsiteX3" fmla="*/ 0 w 2481070"/>
                <a:gd name="connsiteY3" fmla="*/ 91236 h 91236"/>
                <a:gd name="connsiteX4" fmla="*/ 0 w 2481070"/>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70" h="91236">
                  <a:moveTo>
                    <a:pt x="0" y="0"/>
                  </a:moveTo>
                  <a:lnTo>
                    <a:pt x="2389834" y="0"/>
                  </a:lnTo>
                  <a:lnTo>
                    <a:pt x="2481070"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3" name="任意多边形: 形状 32">
              <a:extLst>
                <a:ext uri="{FF2B5EF4-FFF2-40B4-BE49-F238E27FC236}">
                  <a16:creationId xmlns:a16="http://schemas.microsoft.com/office/drawing/2014/main" xmlns="" id="{9B824BEA-4E1F-47C1-A649-B1D669FE00EE}"/>
                </a:ext>
              </a:extLst>
            </p:cNvPr>
            <p:cNvSpPr/>
            <p:nvPr/>
          </p:nvSpPr>
          <p:spPr>
            <a:xfrm>
              <a:off x="509286" y="2886184"/>
              <a:ext cx="2641754" cy="91236"/>
            </a:xfrm>
            <a:custGeom>
              <a:avLst/>
              <a:gdLst>
                <a:gd name="connsiteX0" fmla="*/ 0 w 2641754"/>
                <a:gd name="connsiteY0" fmla="*/ 0 h 91236"/>
                <a:gd name="connsiteX1" fmla="*/ 2550518 w 2641754"/>
                <a:gd name="connsiteY1" fmla="*/ 0 h 91236"/>
                <a:gd name="connsiteX2" fmla="*/ 2641754 w 2641754"/>
                <a:gd name="connsiteY2" fmla="*/ 91236 h 91236"/>
                <a:gd name="connsiteX3" fmla="*/ 0 w 2641754"/>
                <a:gd name="connsiteY3" fmla="*/ 91236 h 91236"/>
                <a:gd name="connsiteX4" fmla="*/ 0 w 2641754"/>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754" h="91236">
                  <a:moveTo>
                    <a:pt x="0" y="0"/>
                  </a:moveTo>
                  <a:lnTo>
                    <a:pt x="2550518" y="0"/>
                  </a:lnTo>
                  <a:lnTo>
                    <a:pt x="2641754"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30" name="任意多边形: 形状 29">
              <a:extLst>
                <a:ext uri="{FF2B5EF4-FFF2-40B4-BE49-F238E27FC236}">
                  <a16:creationId xmlns:a16="http://schemas.microsoft.com/office/drawing/2014/main" xmlns="" id="{222EA9A2-2874-48A9-9DCD-31E634A9A639}"/>
                </a:ext>
              </a:extLst>
            </p:cNvPr>
            <p:cNvSpPr/>
            <p:nvPr/>
          </p:nvSpPr>
          <p:spPr>
            <a:xfrm>
              <a:off x="509286" y="3046868"/>
              <a:ext cx="2802438" cy="91236"/>
            </a:xfrm>
            <a:custGeom>
              <a:avLst/>
              <a:gdLst>
                <a:gd name="connsiteX0" fmla="*/ 0 w 2802438"/>
                <a:gd name="connsiteY0" fmla="*/ 0 h 91236"/>
                <a:gd name="connsiteX1" fmla="*/ 2711202 w 2802438"/>
                <a:gd name="connsiteY1" fmla="*/ 0 h 91236"/>
                <a:gd name="connsiteX2" fmla="*/ 2802438 w 2802438"/>
                <a:gd name="connsiteY2" fmla="*/ 91236 h 91236"/>
                <a:gd name="connsiteX3" fmla="*/ 0 w 2802438"/>
                <a:gd name="connsiteY3" fmla="*/ 91236 h 91236"/>
                <a:gd name="connsiteX4" fmla="*/ 0 w 2802438"/>
                <a:gd name="connsiteY4" fmla="*/ 0 h 9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438" h="91236">
                  <a:moveTo>
                    <a:pt x="0" y="0"/>
                  </a:moveTo>
                  <a:lnTo>
                    <a:pt x="2711202" y="0"/>
                  </a:lnTo>
                  <a:lnTo>
                    <a:pt x="2802438" y="91236"/>
                  </a:lnTo>
                  <a:lnTo>
                    <a:pt x="0" y="9123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7" name="任意多边形: 形状 26">
              <a:extLst>
                <a:ext uri="{FF2B5EF4-FFF2-40B4-BE49-F238E27FC236}">
                  <a16:creationId xmlns:a16="http://schemas.microsoft.com/office/drawing/2014/main" xmlns="" id="{0848848C-66CF-4DB9-A086-858F0E45A37A}"/>
                </a:ext>
              </a:extLst>
            </p:cNvPr>
            <p:cNvSpPr/>
            <p:nvPr/>
          </p:nvSpPr>
          <p:spPr>
            <a:xfrm>
              <a:off x="509286" y="3207552"/>
              <a:ext cx="2963119" cy="91233"/>
            </a:xfrm>
            <a:custGeom>
              <a:avLst/>
              <a:gdLst>
                <a:gd name="connsiteX0" fmla="*/ 0 w 2963119"/>
                <a:gd name="connsiteY0" fmla="*/ 0 h 91233"/>
                <a:gd name="connsiteX1" fmla="*/ 2871886 w 2963119"/>
                <a:gd name="connsiteY1" fmla="*/ 0 h 91233"/>
                <a:gd name="connsiteX2" fmla="*/ 2963119 w 2963119"/>
                <a:gd name="connsiteY2" fmla="*/ 91233 h 91233"/>
                <a:gd name="connsiteX3" fmla="*/ 0 w 2963119"/>
                <a:gd name="connsiteY3" fmla="*/ 91233 h 91233"/>
                <a:gd name="connsiteX4" fmla="*/ 0 w 2963119"/>
                <a:gd name="connsiteY4" fmla="*/ 0 h 91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119" h="91233">
                  <a:moveTo>
                    <a:pt x="0" y="0"/>
                  </a:moveTo>
                  <a:lnTo>
                    <a:pt x="2871886" y="0"/>
                  </a:lnTo>
                  <a:lnTo>
                    <a:pt x="2963119" y="91233"/>
                  </a:lnTo>
                  <a:lnTo>
                    <a:pt x="0" y="9123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4" name="任意多边形: 形状 23">
              <a:extLst>
                <a:ext uri="{FF2B5EF4-FFF2-40B4-BE49-F238E27FC236}">
                  <a16:creationId xmlns:a16="http://schemas.microsoft.com/office/drawing/2014/main" xmlns="" id="{011FEDF4-005B-4D7E-AA2D-62372310BE23}"/>
                </a:ext>
              </a:extLst>
            </p:cNvPr>
            <p:cNvSpPr/>
            <p:nvPr/>
          </p:nvSpPr>
          <p:spPr>
            <a:xfrm>
              <a:off x="509286" y="3368233"/>
              <a:ext cx="3264060" cy="231493"/>
            </a:xfrm>
            <a:custGeom>
              <a:avLst/>
              <a:gdLst>
                <a:gd name="connsiteX0" fmla="*/ 0 w 3264060"/>
                <a:gd name="connsiteY0" fmla="*/ 0 h 231493"/>
                <a:gd name="connsiteX1" fmla="*/ 3032567 w 3264060"/>
                <a:gd name="connsiteY1" fmla="*/ 0 h 231493"/>
                <a:gd name="connsiteX2" fmla="*/ 3264060 w 3264060"/>
                <a:gd name="connsiteY2" fmla="*/ 231493 h 231493"/>
                <a:gd name="connsiteX3" fmla="*/ 0 w 3264060"/>
                <a:gd name="connsiteY3" fmla="*/ 231493 h 231493"/>
                <a:gd name="connsiteX4" fmla="*/ 0 w 3264060"/>
                <a:gd name="connsiteY4" fmla="*/ 0 h 23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4060" h="231493">
                  <a:moveTo>
                    <a:pt x="0" y="0"/>
                  </a:moveTo>
                  <a:lnTo>
                    <a:pt x="3032567" y="0"/>
                  </a:lnTo>
                  <a:lnTo>
                    <a:pt x="3264060" y="231493"/>
                  </a:lnTo>
                  <a:lnTo>
                    <a:pt x="0" y="23149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sp>
        <p:nvSpPr>
          <p:cNvPr id="98" name="对话气泡: 矩形 97">
            <a:extLst>
              <a:ext uri="{FF2B5EF4-FFF2-40B4-BE49-F238E27FC236}">
                <a16:creationId xmlns:a16="http://schemas.microsoft.com/office/drawing/2014/main" xmlns="" id="{967B959D-57E5-433E-865B-61C5001B34FA}"/>
              </a:ext>
            </a:extLst>
          </p:cNvPr>
          <p:cNvSpPr/>
          <p:nvPr/>
        </p:nvSpPr>
        <p:spPr>
          <a:xfrm>
            <a:off x="939800" y="995680"/>
            <a:ext cx="10312400" cy="4754880"/>
          </a:xfrm>
          <a:prstGeom prst="wedgeRectCallout">
            <a:avLst>
              <a:gd name="adj1" fmla="val -56695"/>
              <a:gd name="adj2" fmla="val -23611"/>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9" name="对话气泡: 矩形 98">
            <a:extLst>
              <a:ext uri="{FF2B5EF4-FFF2-40B4-BE49-F238E27FC236}">
                <a16:creationId xmlns:a16="http://schemas.microsoft.com/office/drawing/2014/main" xmlns="" id="{6B918764-968C-43F0-9160-400B280E0AE7}"/>
              </a:ext>
            </a:extLst>
          </p:cNvPr>
          <p:cNvSpPr/>
          <p:nvPr/>
        </p:nvSpPr>
        <p:spPr>
          <a:xfrm>
            <a:off x="808372" y="862691"/>
            <a:ext cx="10312400" cy="4754880"/>
          </a:xfrm>
          <a:prstGeom prst="wedgeRectCallout">
            <a:avLst>
              <a:gd name="adj1" fmla="val -56695"/>
              <a:gd name="adj2" fmla="val -23611"/>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01" name="直接连接符 100">
            <a:extLst>
              <a:ext uri="{FF2B5EF4-FFF2-40B4-BE49-F238E27FC236}">
                <a16:creationId xmlns:a16="http://schemas.microsoft.com/office/drawing/2014/main" xmlns="" id="{0EC9E411-F2A8-4F55-9C2C-4101BE69D48E}"/>
              </a:ext>
            </a:extLst>
          </p:cNvPr>
          <p:cNvCxnSpPr/>
          <p:nvPr/>
        </p:nvCxnSpPr>
        <p:spPr>
          <a:xfrm>
            <a:off x="11120772" y="5617571"/>
            <a:ext cx="131428" cy="1329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2" name="立方体 331">
            <a:extLst>
              <a:ext uri="{FF2B5EF4-FFF2-40B4-BE49-F238E27FC236}">
                <a16:creationId xmlns:a16="http://schemas.microsoft.com/office/drawing/2014/main" xmlns="" id="{C8C42863-B261-44D1-9575-6CF919A15CAE}"/>
              </a:ext>
            </a:extLst>
          </p:cNvPr>
          <p:cNvSpPr/>
          <p:nvPr/>
        </p:nvSpPr>
        <p:spPr>
          <a:xfrm>
            <a:off x="8872574" y="682226"/>
            <a:ext cx="1658728" cy="436434"/>
          </a:xfrm>
          <a:prstGeom prst="cube">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6" name="圆柱体 795">
            <a:extLst>
              <a:ext uri="{FF2B5EF4-FFF2-40B4-BE49-F238E27FC236}">
                <a16:creationId xmlns:a16="http://schemas.microsoft.com/office/drawing/2014/main" xmlns="" id="{45968D27-8AC2-436B-8DED-30C0BC1BE39D}"/>
              </a:ext>
            </a:extLst>
          </p:cNvPr>
          <p:cNvSpPr/>
          <p:nvPr/>
        </p:nvSpPr>
        <p:spPr>
          <a:xfrm rot="5400000">
            <a:off x="2778770" y="4787943"/>
            <a:ext cx="521377" cy="1791985"/>
          </a:xfrm>
          <a:prstGeom prst="can">
            <a:avLst/>
          </a:prstGeom>
          <a:solidFill>
            <a:srgbClr val="FB880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7" name="矩形 796">
            <a:extLst>
              <a:ext uri="{FF2B5EF4-FFF2-40B4-BE49-F238E27FC236}">
                <a16:creationId xmlns:a16="http://schemas.microsoft.com/office/drawing/2014/main" xmlns="" id="{3B62486A-8E99-43C4-9CE1-9F8DE608E2BA}"/>
              </a:ext>
            </a:extLst>
          </p:cNvPr>
          <p:cNvSpPr/>
          <p:nvPr/>
        </p:nvSpPr>
        <p:spPr>
          <a:xfrm rot="8100000">
            <a:off x="366878" y="4455034"/>
            <a:ext cx="112907" cy="112907"/>
          </a:xfrm>
          <a:prstGeom prst="rect">
            <a:avLst/>
          </a:prstGeom>
          <a:solidFill>
            <a:srgbClr val="FB880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8" name="矩形 797">
            <a:extLst>
              <a:ext uri="{FF2B5EF4-FFF2-40B4-BE49-F238E27FC236}">
                <a16:creationId xmlns:a16="http://schemas.microsoft.com/office/drawing/2014/main" xmlns="" id="{E399F51E-C25E-4FCF-8E0A-BBB1B1EA7534}"/>
              </a:ext>
            </a:extLst>
          </p:cNvPr>
          <p:cNvSpPr/>
          <p:nvPr/>
        </p:nvSpPr>
        <p:spPr>
          <a:xfrm rot="8100000">
            <a:off x="5966185" y="6273249"/>
            <a:ext cx="112907" cy="11290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99" name="矩形 798">
            <a:extLst>
              <a:ext uri="{FF2B5EF4-FFF2-40B4-BE49-F238E27FC236}">
                <a16:creationId xmlns:a16="http://schemas.microsoft.com/office/drawing/2014/main" xmlns="" id="{FAC49821-9851-44BD-8ABC-161DF79DA6F7}"/>
              </a:ext>
            </a:extLst>
          </p:cNvPr>
          <p:cNvSpPr/>
          <p:nvPr/>
        </p:nvSpPr>
        <p:spPr>
          <a:xfrm rot="8100000">
            <a:off x="10807674" y="322612"/>
            <a:ext cx="112907" cy="112907"/>
          </a:xfrm>
          <a:prstGeom prst="rect">
            <a:avLst/>
          </a:prstGeom>
          <a:noFill/>
          <a:ln w="28575">
            <a:solidFill>
              <a:srgbClr val="FB8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1" name="等腰三角形 820">
            <a:extLst>
              <a:ext uri="{FF2B5EF4-FFF2-40B4-BE49-F238E27FC236}">
                <a16:creationId xmlns:a16="http://schemas.microsoft.com/office/drawing/2014/main" xmlns="" id="{B4D97F9E-C911-4ED1-9DBD-2C3F4C114428}"/>
              </a:ext>
            </a:extLst>
          </p:cNvPr>
          <p:cNvSpPr/>
          <p:nvPr/>
        </p:nvSpPr>
        <p:spPr>
          <a:xfrm rot="2681942">
            <a:off x="529049" y="6111465"/>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2" name="等腰三角形 821">
            <a:extLst>
              <a:ext uri="{FF2B5EF4-FFF2-40B4-BE49-F238E27FC236}">
                <a16:creationId xmlns:a16="http://schemas.microsoft.com/office/drawing/2014/main" xmlns="" id="{E9C08FB6-427E-401E-908F-ABD059D896E6}"/>
              </a:ext>
            </a:extLst>
          </p:cNvPr>
          <p:cNvSpPr/>
          <p:nvPr/>
        </p:nvSpPr>
        <p:spPr>
          <a:xfrm rot="20242383">
            <a:off x="11481071" y="1922240"/>
            <a:ext cx="372415" cy="321047"/>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7" name="文本框 526">
            <a:extLst>
              <a:ext uri="{FF2B5EF4-FFF2-40B4-BE49-F238E27FC236}">
                <a16:creationId xmlns:a16="http://schemas.microsoft.com/office/drawing/2014/main" xmlns="" id="{6C1F380C-8148-4F8C-5F7C-AA4CD5DD5DBF}"/>
              </a:ext>
            </a:extLst>
          </p:cNvPr>
          <p:cNvSpPr txBox="1"/>
          <p:nvPr/>
        </p:nvSpPr>
        <p:spPr>
          <a:xfrm>
            <a:off x="1845294" y="3959634"/>
            <a:ext cx="7918160" cy="491225"/>
          </a:xfrm>
          <a:prstGeom prst="rect">
            <a:avLst/>
          </a:prstGeom>
          <a:noFill/>
        </p:spPr>
        <p:txBody>
          <a:bodyPr wrap="square" rtlCol="0">
            <a:spAutoFit/>
          </a:bodyPr>
          <a:lstStyle/>
          <a:p>
            <a:pPr algn="ctr">
              <a:lnSpc>
                <a:spcPct val="200000"/>
              </a:lnSpc>
            </a:pPr>
            <a:r>
              <a:rPr lang="en-US" altLang="zh-CN" sz="700" dirty="0">
                <a:cs typeface="+mn-ea"/>
                <a:sym typeface="+mn-lt"/>
              </a:rPr>
              <a:t>red memphis simple work summary report general ppt template. red memphis simple work summary report general ppt template. red memphis simple work summary report general ppt template. red memphis simple work summary report general ppt template. red memphis simple work summary report general ppt template.</a:t>
            </a:r>
            <a:endParaRPr lang="zh-CN" altLang="en-US" sz="700" dirty="0">
              <a:cs typeface="+mn-ea"/>
              <a:sym typeface="+mn-lt"/>
            </a:endParaRPr>
          </a:p>
        </p:txBody>
      </p:sp>
      <p:sp>
        <p:nvSpPr>
          <p:cNvPr id="2" name="文本框 1">
            <a:extLst>
              <a:ext uri="{FF2B5EF4-FFF2-40B4-BE49-F238E27FC236}">
                <a16:creationId xmlns:a16="http://schemas.microsoft.com/office/drawing/2014/main" xmlns="" id="{CBA22C8B-DB29-906B-D3E4-763D82684AA2}"/>
              </a:ext>
            </a:extLst>
          </p:cNvPr>
          <p:cNvSpPr txBox="1"/>
          <p:nvPr/>
        </p:nvSpPr>
        <p:spPr>
          <a:xfrm>
            <a:off x="4007588" y="2940540"/>
            <a:ext cx="3819644" cy="769441"/>
          </a:xfrm>
          <a:prstGeom prst="rect">
            <a:avLst/>
          </a:prstGeom>
          <a:noFill/>
        </p:spPr>
        <p:txBody>
          <a:bodyPr wrap="square" rtlCol="0">
            <a:spAutoFit/>
          </a:bodyPr>
          <a:lstStyle/>
          <a:p>
            <a:pPr algn="dist"/>
            <a:r>
              <a:rPr lang="zh-CN" altLang="en-US" sz="4400" b="1" dirty="0">
                <a:cs typeface="+mn-ea"/>
                <a:sym typeface="+mn-lt"/>
              </a:rPr>
              <a:t>火灾事故类型</a:t>
            </a:r>
          </a:p>
        </p:txBody>
      </p:sp>
      <p:sp>
        <p:nvSpPr>
          <p:cNvPr id="4" name="椭圆 3">
            <a:extLst>
              <a:ext uri="{FF2B5EF4-FFF2-40B4-BE49-F238E27FC236}">
                <a16:creationId xmlns:a16="http://schemas.microsoft.com/office/drawing/2014/main" xmlns="" id="{E049613E-8EEC-CA30-9AAD-A9839BF4AFD6}"/>
              </a:ext>
            </a:extLst>
          </p:cNvPr>
          <p:cNvSpPr/>
          <p:nvPr/>
        </p:nvSpPr>
        <p:spPr>
          <a:xfrm>
            <a:off x="5528853" y="1727542"/>
            <a:ext cx="931749" cy="889985"/>
          </a:xfrm>
          <a:prstGeom prst="ellipse">
            <a:avLst/>
          </a:prstGeom>
          <a:solidFill>
            <a:srgbClr val="FB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525" name="文本框 524">
            <a:extLst>
              <a:ext uri="{FF2B5EF4-FFF2-40B4-BE49-F238E27FC236}">
                <a16:creationId xmlns:a16="http://schemas.microsoft.com/office/drawing/2014/main" xmlns="" id="{CBD49061-EDCB-99F7-0FBA-B5E229FADB7B}"/>
              </a:ext>
            </a:extLst>
          </p:cNvPr>
          <p:cNvSpPr txBox="1"/>
          <p:nvPr/>
        </p:nvSpPr>
        <p:spPr>
          <a:xfrm>
            <a:off x="5712287" y="1961717"/>
            <a:ext cx="493893" cy="400110"/>
          </a:xfrm>
          <a:prstGeom prst="rect">
            <a:avLst/>
          </a:prstGeom>
          <a:noFill/>
        </p:spPr>
        <p:txBody>
          <a:bodyPr wrap="square" rtlCol="0">
            <a:spAutoFit/>
          </a:bodyPr>
          <a:lstStyle/>
          <a:p>
            <a:pPr algn="dist"/>
            <a:r>
              <a:rPr lang="en-US" altLang="zh-CN" sz="2000" b="1" dirty="0">
                <a:solidFill>
                  <a:schemeClr val="bg1"/>
                </a:solidFill>
                <a:cs typeface="+mn-ea"/>
                <a:sym typeface="+mn-lt"/>
              </a:rPr>
              <a:t>02</a:t>
            </a:r>
            <a:endParaRPr lang="zh-CN" altLang="en-US" sz="2000" b="1" dirty="0">
              <a:solidFill>
                <a:schemeClr val="bg1"/>
              </a:solidFill>
              <a:cs typeface="+mn-ea"/>
              <a:sym typeface="+mn-lt"/>
            </a:endParaRPr>
          </a:p>
        </p:txBody>
      </p:sp>
    </p:spTree>
    <p:extLst>
      <p:ext uri="{BB962C8B-B14F-4D97-AF65-F5344CB8AC3E}">
        <p14:creationId xmlns:p14="http://schemas.microsoft.com/office/powerpoint/2010/main" val="3137800591"/>
      </p:ext>
    </p:extLst>
  </p:cSld>
  <p:clrMapOvr>
    <a:masterClrMapping/>
  </p:clrMapOvr>
  <mc:AlternateContent xmlns:mc="http://schemas.openxmlformats.org/markup-compatibility/2006" xmlns:p14="http://schemas.microsoft.com/office/powerpoint/2010/main">
    <mc:Choice Requires="p14">
      <p:transition spd="slow" p14:dur="16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23"/>
                                        </p:tgtEl>
                                        <p:attrNameLst>
                                          <p:attrName>style.visibility</p:attrName>
                                        </p:attrNameLst>
                                      </p:cBhvr>
                                      <p:to>
                                        <p:strVal val="visible"/>
                                      </p:to>
                                    </p:set>
                                    <p:anim calcmode="lin" valueType="num">
                                      <p:cBhvr>
                                        <p:cTn id="7" dur="500" fill="hold"/>
                                        <p:tgtEl>
                                          <p:spTgt spid="823"/>
                                        </p:tgtEl>
                                        <p:attrNameLst>
                                          <p:attrName>ppt_w</p:attrName>
                                        </p:attrNameLst>
                                      </p:cBhvr>
                                      <p:tavLst>
                                        <p:tav tm="0">
                                          <p:val>
                                            <p:fltVal val="0"/>
                                          </p:val>
                                        </p:tav>
                                        <p:tav tm="100000">
                                          <p:val>
                                            <p:strVal val="#ppt_w"/>
                                          </p:val>
                                        </p:tav>
                                      </p:tavLst>
                                    </p:anim>
                                    <p:anim calcmode="lin" valueType="num">
                                      <p:cBhvr>
                                        <p:cTn id="8" dur="500" fill="hold"/>
                                        <p:tgtEl>
                                          <p:spTgt spid="823"/>
                                        </p:tgtEl>
                                        <p:attrNameLst>
                                          <p:attrName>ppt_h</p:attrName>
                                        </p:attrNameLst>
                                      </p:cBhvr>
                                      <p:tavLst>
                                        <p:tav tm="0">
                                          <p:val>
                                            <p:fltVal val="0"/>
                                          </p:val>
                                        </p:tav>
                                        <p:tav tm="100000">
                                          <p:val>
                                            <p:strVal val="#ppt_h"/>
                                          </p:val>
                                        </p:tav>
                                      </p:tavLst>
                                    </p:anim>
                                    <p:animEffect transition="in" filter="fade">
                                      <p:cBhvr>
                                        <p:cTn id="9" dur="500"/>
                                        <p:tgtEl>
                                          <p:spTgt spid="823"/>
                                        </p:tgtEl>
                                      </p:cBhvr>
                                    </p:animEffect>
                                  </p:childTnLst>
                                </p:cTn>
                              </p:par>
                              <p:par>
                                <p:cTn id="10" presetID="53" presetClass="entr" presetSubtype="16" fill="hold" nodeType="withEffect">
                                  <p:stCondLst>
                                    <p:cond delay="0"/>
                                  </p:stCondLst>
                                  <p:childTnLst>
                                    <p:set>
                                      <p:cBhvr>
                                        <p:cTn id="11" dur="1" fill="hold">
                                          <p:stCondLst>
                                            <p:cond delay="0"/>
                                          </p:stCondLst>
                                        </p:cTn>
                                        <p:tgtEl>
                                          <p:spTgt spid="800"/>
                                        </p:tgtEl>
                                        <p:attrNameLst>
                                          <p:attrName>style.visibility</p:attrName>
                                        </p:attrNameLst>
                                      </p:cBhvr>
                                      <p:to>
                                        <p:strVal val="visible"/>
                                      </p:to>
                                    </p:set>
                                    <p:anim calcmode="lin" valueType="num">
                                      <p:cBhvr>
                                        <p:cTn id="12" dur="500" fill="hold"/>
                                        <p:tgtEl>
                                          <p:spTgt spid="800"/>
                                        </p:tgtEl>
                                        <p:attrNameLst>
                                          <p:attrName>ppt_w</p:attrName>
                                        </p:attrNameLst>
                                      </p:cBhvr>
                                      <p:tavLst>
                                        <p:tav tm="0">
                                          <p:val>
                                            <p:fltVal val="0"/>
                                          </p:val>
                                        </p:tav>
                                        <p:tav tm="100000">
                                          <p:val>
                                            <p:strVal val="#ppt_w"/>
                                          </p:val>
                                        </p:tav>
                                      </p:tavLst>
                                    </p:anim>
                                    <p:anim calcmode="lin" valueType="num">
                                      <p:cBhvr>
                                        <p:cTn id="13" dur="500" fill="hold"/>
                                        <p:tgtEl>
                                          <p:spTgt spid="800"/>
                                        </p:tgtEl>
                                        <p:attrNameLst>
                                          <p:attrName>ppt_h</p:attrName>
                                        </p:attrNameLst>
                                      </p:cBhvr>
                                      <p:tavLst>
                                        <p:tav tm="0">
                                          <p:val>
                                            <p:fltVal val="0"/>
                                          </p:val>
                                        </p:tav>
                                        <p:tav tm="100000">
                                          <p:val>
                                            <p:strVal val="#ppt_h"/>
                                          </p:val>
                                        </p:tav>
                                      </p:tavLst>
                                    </p:anim>
                                    <p:animEffect transition="in" filter="fade">
                                      <p:cBhvr>
                                        <p:cTn id="14" dur="500"/>
                                        <p:tgtEl>
                                          <p:spTgt spid="800"/>
                                        </p:tgtEl>
                                      </p:cBhvr>
                                    </p:animEffect>
                                  </p:childTnLst>
                                </p:cTn>
                              </p:par>
                              <p:par>
                                <p:cTn id="15" presetID="53" presetClass="entr" presetSubtype="16" fill="hold" nodeType="withEffect">
                                  <p:stCondLst>
                                    <p:cond delay="0"/>
                                  </p:stCondLst>
                                  <p:childTnLst>
                                    <p:set>
                                      <p:cBhvr>
                                        <p:cTn id="16" dur="1" fill="hold">
                                          <p:stCondLst>
                                            <p:cond delay="0"/>
                                          </p:stCondLst>
                                        </p:cTn>
                                        <p:tgtEl>
                                          <p:spTgt spid="565"/>
                                        </p:tgtEl>
                                        <p:attrNameLst>
                                          <p:attrName>style.visibility</p:attrName>
                                        </p:attrNameLst>
                                      </p:cBhvr>
                                      <p:to>
                                        <p:strVal val="visible"/>
                                      </p:to>
                                    </p:set>
                                    <p:anim calcmode="lin" valueType="num">
                                      <p:cBhvr>
                                        <p:cTn id="17" dur="500" fill="hold"/>
                                        <p:tgtEl>
                                          <p:spTgt spid="565"/>
                                        </p:tgtEl>
                                        <p:attrNameLst>
                                          <p:attrName>ppt_w</p:attrName>
                                        </p:attrNameLst>
                                      </p:cBhvr>
                                      <p:tavLst>
                                        <p:tav tm="0">
                                          <p:val>
                                            <p:fltVal val="0"/>
                                          </p:val>
                                        </p:tav>
                                        <p:tav tm="100000">
                                          <p:val>
                                            <p:strVal val="#ppt_w"/>
                                          </p:val>
                                        </p:tav>
                                      </p:tavLst>
                                    </p:anim>
                                    <p:anim calcmode="lin" valueType="num">
                                      <p:cBhvr>
                                        <p:cTn id="18" dur="500" fill="hold"/>
                                        <p:tgtEl>
                                          <p:spTgt spid="565"/>
                                        </p:tgtEl>
                                        <p:attrNameLst>
                                          <p:attrName>ppt_h</p:attrName>
                                        </p:attrNameLst>
                                      </p:cBhvr>
                                      <p:tavLst>
                                        <p:tav tm="0">
                                          <p:val>
                                            <p:fltVal val="0"/>
                                          </p:val>
                                        </p:tav>
                                        <p:tav tm="100000">
                                          <p:val>
                                            <p:strVal val="#ppt_h"/>
                                          </p:val>
                                        </p:tav>
                                      </p:tavLst>
                                    </p:anim>
                                    <p:animEffect transition="in" filter="fade">
                                      <p:cBhvr>
                                        <p:cTn id="19" dur="500"/>
                                        <p:tgtEl>
                                          <p:spTgt spid="565"/>
                                        </p:tgtEl>
                                      </p:cBhvr>
                                    </p:animEffect>
                                  </p:childTnLst>
                                </p:cTn>
                              </p:par>
                              <p:par>
                                <p:cTn id="20" presetID="53" presetClass="entr" presetSubtype="16" fill="hold" nodeType="withEffect">
                                  <p:stCondLst>
                                    <p:cond delay="0"/>
                                  </p:stCondLst>
                                  <p:childTnLst>
                                    <p:set>
                                      <p:cBhvr>
                                        <p:cTn id="21" dur="1" fill="hold">
                                          <p:stCondLst>
                                            <p:cond delay="0"/>
                                          </p:stCondLst>
                                        </p:cTn>
                                        <p:tgtEl>
                                          <p:spTgt spid="564"/>
                                        </p:tgtEl>
                                        <p:attrNameLst>
                                          <p:attrName>style.visibility</p:attrName>
                                        </p:attrNameLst>
                                      </p:cBhvr>
                                      <p:to>
                                        <p:strVal val="visible"/>
                                      </p:to>
                                    </p:set>
                                    <p:anim calcmode="lin" valueType="num">
                                      <p:cBhvr>
                                        <p:cTn id="22" dur="500" fill="hold"/>
                                        <p:tgtEl>
                                          <p:spTgt spid="564"/>
                                        </p:tgtEl>
                                        <p:attrNameLst>
                                          <p:attrName>ppt_w</p:attrName>
                                        </p:attrNameLst>
                                      </p:cBhvr>
                                      <p:tavLst>
                                        <p:tav tm="0">
                                          <p:val>
                                            <p:fltVal val="0"/>
                                          </p:val>
                                        </p:tav>
                                        <p:tav tm="100000">
                                          <p:val>
                                            <p:strVal val="#ppt_w"/>
                                          </p:val>
                                        </p:tav>
                                      </p:tavLst>
                                    </p:anim>
                                    <p:anim calcmode="lin" valueType="num">
                                      <p:cBhvr>
                                        <p:cTn id="23" dur="500" fill="hold"/>
                                        <p:tgtEl>
                                          <p:spTgt spid="564"/>
                                        </p:tgtEl>
                                        <p:attrNameLst>
                                          <p:attrName>ppt_h</p:attrName>
                                        </p:attrNameLst>
                                      </p:cBhvr>
                                      <p:tavLst>
                                        <p:tav tm="0">
                                          <p:val>
                                            <p:fltVal val="0"/>
                                          </p:val>
                                        </p:tav>
                                        <p:tav tm="100000">
                                          <p:val>
                                            <p:strVal val="#ppt_h"/>
                                          </p:val>
                                        </p:tav>
                                      </p:tavLst>
                                    </p:anim>
                                    <p:animEffect transition="in" filter="fade">
                                      <p:cBhvr>
                                        <p:cTn id="24" dur="500"/>
                                        <p:tgtEl>
                                          <p:spTgt spid="564"/>
                                        </p:tgtEl>
                                      </p:cBhvr>
                                    </p:animEffect>
                                  </p:childTnLst>
                                </p:cTn>
                              </p:par>
                              <p:par>
                                <p:cTn id="25" presetID="53" presetClass="entr" presetSubtype="16"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anim calcmode="lin" valueType="num">
                                      <p:cBhvr>
                                        <p:cTn id="27" dur="500" fill="hold"/>
                                        <p:tgtEl>
                                          <p:spTgt spid="97"/>
                                        </p:tgtEl>
                                        <p:attrNameLst>
                                          <p:attrName>ppt_w</p:attrName>
                                        </p:attrNameLst>
                                      </p:cBhvr>
                                      <p:tavLst>
                                        <p:tav tm="0">
                                          <p:val>
                                            <p:fltVal val="0"/>
                                          </p:val>
                                        </p:tav>
                                        <p:tav tm="100000">
                                          <p:val>
                                            <p:strVal val="#ppt_w"/>
                                          </p:val>
                                        </p:tav>
                                      </p:tavLst>
                                    </p:anim>
                                    <p:anim calcmode="lin" valueType="num">
                                      <p:cBhvr>
                                        <p:cTn id="28" dur="500" fill="hold"/>
                                        <p:tgtEl>
                                          <p:spTgt spid="97"/>
                                        </p:tgtEl>
                                        <p:attrNameLst>
                                          <p:attrName>ppt_h</p:attrName>
                                        </p:attrNameLst>
                                      </p:cBhvr>
                                      <p:tavLst>
                                        <p:tav tm="0">
                                          <p:val>
                                            <p:fltVal val="0"/>
                                          </p:val>
                                        </p:tav>
                                        <p:tav tm="100000">
                                          <p:val>
                                            <p:strVal val="#ppt_h"/>
                                          </p:val>
                                        </p:tav>
                                      </p:tavLst>
                                    </p:anim>
                                    <p:animEffect transition="in" filter="fade">
                                      <p:cBhvr>
                                        <p:cTn id="29" dur="500"/>
                                        <p:tgtEl>
                                          <p:spTgt spid="9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500" fill="hold"/>
                                        <p:tgtEl>
                                          <p:spTgt spid="98"/>
                                        </p:tgtEl>
                                        <p:attrNameLst>
                                          <p:attrName>ppt_w</p:attrName>
                                        </p:attrNameLst>
                                      </p:cBhvr>
                                      <p:tavLst>
                                        <p:tav tm="0">
                                          <p:val>
                                            <p:fltVal val="0"/>
                                          </p:val>
                                        </p:tav>
                                        <p:tav tm="100000">
                                          <p:val>
                                            <p:strVal val="#ppt_w"/>
                                          </p:val>
                                        </p:tav>
                                      </p:tavLst>
                                    </p:anim>
                                    <p:anim calcmode="lin" valueType="num">
                                      <p:cBhvr>
                                        <p:cTn id="33" dur="500" fill="hold"/>
                                        <p:tgtEl>
                                          <p:spTgt spid="98"/>
                                        </p:tgtEl>
                                        <p:attrNameLst>
                                          <p:attrName>ppt_h</p:attrName>
                                        </p:attrNameLst>
                                      </p:cBhvr>
                                      <p:tavLst>
                                        <p:tav tm="0">
                                          <p:val>
                                            <p:fltVal val="0"/>
                                          </p:val>
                                        </p:tav>
                                        <p:tav tm="100000">
                                          <p:val>
                                            <p:strVal val="#ppt_h"/>
                                          </p:val>
                                        </p:tav>
                                      </p:tavLst>
                                    </p:anim>
                                    <p:animEffect transition="in" filter="fade">
                                      <p:cBhvr>
                                        <p:cTn id="34" dur="500"/>
                                        <p:tgtEl>
                                          <p:spTgt spid="9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9"/>
                                        </p:tgtEl>
                                        <p:attrNameLst>
                                          <p:attrName>style.visibility</p:attrName>
                                        </p:attrNameLst>
                                      </p:cBhvr>
                                      <p:to>
                                        <p:strVal val="visible"/>
                                      </p:to>
                                    </p:set>
                                    <p:anim calcmode="lin" valueType="num">
                                      <p:cBhvr>
                                        <p:cTn id="37" dur="500" fill="hold"/>
                                        <p:tgtEl>
                                          <p:spTgt spid="99"/>
                                        </p:tgtEl>
                                        <p:attrNameLst>
                                          <p:attrName>ppt_w</p:attrName>
                                        </p:attrNameLst>
                                      </p:cBhvr>
                                      <p:tavLst>
                                        <p:tav tm="0">
                                          <p:val>
                                            <p:fltVal val="0"/>
                                          </p:val>
                                        </p:tav>
                                        <p:tav tm="100000">
                                          <p:val>
                                            <p:strVal val="#ppt_w"/>
                                          </p:val>
                                        </p:tav>
                                      </p:tavLst>
                                    </p:anim>
                                    <p:anim calcmode="lin" valueType="num">
                                      <p:cBhvr>
                                        <p:cTn id="38" dur="500" fill="hold"/>
                                        <p:tgtEl>
                                          <p:spTgt spid="99"/>
                                        </p:tgtEl>
                                        <p:attrNameLst>
                                          <p:attrName>ppt_h</p:attrName>
                                        </p:attrNameLst>
                                      </p:cBhvr>
                                      <p:tavLst>
                                        <p:tav tm="0">
                                          <p:val>
                                            <p:fltVal val="0"/>
                                          </p:val>
                                        </p:tav>
                                        <p:tav tm="100000">
                                          <p:val>
                                            <p:strVal val="#ppt_h"/>
                                          </p:val>
                                        </p:tav>
                                      </p:tavLst>
                                    </p:anim>
                                    <p:animEffect transition="in" filter="fade">
                                      <p:cBhvr>
                                        <p:cTn id="39" dur="500"/>
                                        <p:tgtEl>
                                          <p:spTgt spid="99"/>
                                        </p:tgtEl>
                                      </p:cBhvr>
                                    </p:animEffect>
                                  </p:childTnLst>
                                </p:cTn>
                              </p:par>
                              <p:par>
                                <p:cTn id="40" presetID="53" presetClass="entr" presetSubtype="16" fill="hold" nodeType="with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p:cTn id="42" dur="500" fill="hold"/>
                                        <p:tgtEl>
                                          <p:spTgt spid="101"/>
                                        </p:tgtEl>
                                        <p:attrNameLst>
                                          <p:attrName>ppt_w</p:attrName>
                                        </p:attrNameLst>
                                      </p:cBhvr>
                                      <p:tavLst>
                                        <p:tav tm="0">
                                          <p:val>
                                            <p:fltVal val="0"/>
                                          </p:val>
                                        </p:tav>
                                        <p:tav tm="100000">
                                          <p:val>
                                            <p:strVal val="#ppt_w"/>
                                          </p:val>
                                        </p:tav>
                                      </p:tavLst>
                                    </p:anim>
                                    <p:anim calcmode="lin" valueType="num">
                                      <p:cBhvr>
                                        <p:cTn id="43" dur="500" fill="hold"/>
                                        <p:tgtEl>
                                          <p:spTgt spid="101"/>
                                        </p:tgtEl>
                                        <p:attrNameLst>
                                          <p:attrName>ppt_h</p:attrName>
                                        </p:attrNameLst>
                                      </p:cBhvr>
                                      <p:tavLst>
                                        <p:tav tm="0">
                                          <p:val>
                                            <p:fltVal val="0"/>
                                          </p:val>
                                        </p:tav>
                                        <p:tav tm="100000">
                                          <p:val>
                                            <p:strVal val="#ppt_h"/>
                                          </p:val>
                                        </p:tav>
                                      </p:tavLst>
                                    </p:anim>
                                    <p:animEffect transition="in" filter="fade">
                                      <p:cBhvr>
                                        <p:cTn id="44" dur="500"/>
                                        <p:tgtEl>
                                          <p:spTgt spid="10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32"/>
                                        </p:tgtEl>
                                        <p:attrNameLst>
                                          <p:attrName>style.visibility</p:attrName>
                                        </p:attrNameLst>
                                      </p:cBhvr>
                                      <p:to>
                                        <p:strVal val="visible"/>
                                      </p:to>
                                    </p:set>
                                    <p:anim calcmode="lin" valueType="num">
                                      <p:cBhvr>
                                        <p:cTn id="47" dur="500" fill="hold"/>
                                        <p:tgtEl>
                                          <p:spTgt spid="332"/>
                                        </p:tgtEl>
                                        <p:attrNameLst>
                                          <p:attrName>ppt_w</p:attrName>
                                        </p:attrNameLst>
                                      </p:cBhvr>
                                      <p:tavLst>
                                        <p:tav tm="0">
                                          <p:val>
                                            <p:fltVal val="0"/>
                                          </p:val>
                                        </p:tav>
                                        <p:tav tm="100000">
                                          <p:val>
                                            <p:strVal val="#ppt_w"/>
                                          </p:val>
                                        </p:tav>
                                      </p:tavLst>
                                    </p:anim>
                                    <p:anim calcmode="lin" valueType="num">
                                      <p:cBhvr>
                                        <p:cTn id="48" dur="500" fill="hold"/>
                                        <p:tgtEl>
                                          <p:spTgt spid="332"/>
                                        </p:tgtEl>
                                        <p:attrNameLst>
                                          <p:attrName>ppt_h</p:attrName>
                                        </p:attrNameLst>
                                      </p:cBhvr>
                                      <p:tavLst>
                                        <p:tav tm="0">
                                          <p:val>
                                            <p:fltVal val="0"/>
                                          </p:val>
                                        </p:tav>
                                        <p:tav tm="100000">
                                          <p:val>
                                            <p:strVal val="#ppt_h"/>
                                          </p:val>
                                        </p:tav>
                                      </p:tavLst>
                                    </p:anim>
                                    <p:animEffect transition="in" filter="fade">
                                      <p:cBhvr>
                                        <p:cTn id="49" dur="500"/>
                                        <p:tgtEl>
                                          <p:spTgt spid="33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796"/>
                                        </p:tgtEl>
                                        <p:attrNameLst>
                                          <p:attrName>style.visibility</p:attrName>
                                        </p:attrNameLst>
                                      </p:cBhvr>
                                      <p:to>
                                        <p:strVal val="visible"/>
                                      </p:to>
                                    </p:set>
                                    <p:anim calcmode="lin" valueType="num">
                                      <p:cBhvr>
                                        <p:cTn id="52" dur="500" fill="hold"/>
                                        <p:tgtEl>
                                          <p:spTgt spid="796"/>
                                        </p:tgtEl>
                                        <p:attrNameLst>
                                          <p:attrName>ppt_w</p:attrName>
                                        </p:attrNameLst>
                                      </p:cBhvr>
                                      <p:tavLst>
                                        <p:tav tm="0">
                                          <p:val>
                                            <p:fltVal val="0"/>
                                          </p:val>
                                        </p:tav>
                                        <p:tav tm="100000">
                                          <p:val>
                                            <p:strVal val="#ppt_w"/>
                                          </p:val>
                                        </p:tav>
                                      </p:tavLst>
                                    </p:anim>
                                    <p:anim calcmode="lin" valueType="num">
                                      <p:cBhvr>
                                        <p:cTn id="53" dur="500" fill="hold"/>
                                        <p:tgtEl>
                                          <p:spTgt spid="796"/>
                                        </p:tgtEl>
                                        <p:attrNameLst>
                                          <p:attrName>ppt_h</p:attrName>
                                        </p:attrNameLst>
                                      </p:cBhvr>
                                      <p:tavLst>
                                        <p:tav tm="0">
                                          <p:val>
                                            <p:fltVal val="0"/>
                                          </p:val>
                                        </p:tav>
                                        <p:tav tm="100000">
                                          <p:val>
                                            <p:strVal val="#ppt_h"/>
                                          </p:val>
                                        </p:tav>
                                      </p:tavLst>
                                    </p:anim>
                                    <p:animEffect transition="in" filter="fade">
                                      <p:cBhvr>
                                        <p:cTn id="54" dur="500"/>
                                        <p:tgtEl>
                                          <p:spTgt spid="79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797"/>
                                        </p:tgtEl>
                                        <p:attrNameLst>
                                          <p:attrName>style.visibility</p:attrName>
                                        </p:attrNameLst>
                                      </p:cBhvr>
                                      <p:to>
                                        <p:strVal val="visible"/>
                                      </p:to>
                                    </p:set>
                                    <p:anim calcmode="lin" valueType="num">
                                      <p:cBhvr>
                                        <p:cTn id="57" dur="500" fill="hold"/>
                                        <p:tgtEl>
                                          <p:spTgt spid="797"/>
                                        </p:tgtEl>
                                        <p:attrNameLst>
                                          <p:attrName>ppt_w</p:attrName>
                                        </p:attrNameLst>
                                      </p:cBhvr>
                                      <p:tavLst>
                                        <p:tav tm="0">
                                          <p:val>
                                            <p:fltVal val="0"/>
                                          </p:val>
                                        </p:tav>
                                        <p:tav tm="100000">
                                          <p:val>
                                            <p:strVal val="#ppt_w"/>
                                          </p:val>
                                        </p:tav>
                                      </p:tavLst>
                                    </p:anim>
                                    <p:anim calcmode="lin" valueType="num">
                                      <p:cBhvr>
                                        <p:cTn id="58" dur="500" fill="hold"/>
                                        <p:tgtEl>
                                          <p:spTgt spid="797"/>
                                        </p:tgtEl>
                                        <p:attrNameLst>
                                          <p:attrName>ppt_h</p:attrName>
                                        </p:attrNameLst>
                                      </p:cBhvr>
                                      <p:tavLst>
                                        <p:tav tm="0">
                                          <p:val>
                                            <p:fltVal val="0"/>
                                          </p:val>
                                        </p:tav>
                                        <p:tav tm="100000">
                                          <p:val>
                                            <p:strVal val="#ppt_h"/>
                                          </p:val>
                                        </p:tav>
                                      </p:tavLst>
                                    </p:anim>
                                    <p:animEffect transition="in" filter="fade">
                                      <p:cBhvr>
                                        <p:cTn id="59" dur="500"/>
                                        <p:tgtEl>
                                          <p:spTgt spid="79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798"/>
                                        </p:tgtEl>
                                        <p:attrNameLst>
                                          <p:attrName>style.visibility</p:attrName>
                                        </p:attrNameLst>
                                      </p:cBhvr>
                                      <p:to>
                                        <p:strVal val="visible"/>
                                      </p:to>
                                    </p:set>
                                    <p:anim calcmode="lin" valueType="num">
                                      <p:cBhvr>
                                        <p:cTn id="62" dur="500" fill="hold"/>
                                        <p:tgtEl>
                                          <p:spTgt spid="798"/>
                                        </p:tgtEl>
                                        <p:attrNameLst>
                                          <p:attrName>ppt_w</p:attrName>
                                        </p:attrNameLst>
                                      </p:cBhvr>
                                      <p:tavLst>
                                        <p:tav tm="0">
                                          <p:val>
                                            <p:fltVal val="0"/>
                                          </p:val>
                                        </p:tav>
                                        <p:tav tm="100000">
                                          <p:val>
                                            <p:strVal val="#ppt_w"/>
                                          </p:val>
                                        </p:tav>
                                      </p:tavLst>
                                    </p:anim>
                                    <p:anim calcmode="lin" valueType="num">
                                      <p:cBhvr>
                                        <p:cTn id="63" dur="500" fill="hold"/>
                                        <p:tgtEl>
                                          <p:spTgt spid="798"/>
                                        </p:tgtEl>
                                        <p:attrNameLst>
                                          <p:attrName>ppt_h</p:attrName>
                                        </p:attrNameLst>
                                      </p:cBhvr>
                                      <p:tavLst>
                                        <p:tav tm="0">
                                          <p:val>
                                            <p:fltVal val="0"/>
                                          </p:val>
                                        </p:tav>
                                        <p:tav tm="100000">
                                          <p:val>
                                            <p:strVal val="#ppt_h"/>
                                          </p:val>
                                        </p:tav>
                                      </p:tavLst>
                                    </p:anim>
                                    <p:animEffect transition="in" filter="fade">
                                      <p:cBhvr>
                                        <p:cTn id="64" dur="500"/>
                                        <p:tgtEl>
                                          <p:spTgt spid="79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799"/>
                                        </p:tgtEl>
                                        <p:attrNameLst>
                                          <p:attrName>style.visibility</p:attrName>
                                        </p:attrNameLst>
                                      </p:cBhvr>
                                      <p:to>
                                        <p:strVal val="visible"/>
                                      </p:to>
                                    </p:set>
                                    <p:anim calcmode="lin" valueType="num">
                                      <p:cBhvr>
                                        <p:cTn id="67" dur="500" fill="hold"/>
                                        <p:tgtEl>
                                          <p:spTgt spid="799"/>
                                        </p:tgtEl>
                                        <p:attrNameLst>
                                          <p:attrName>ppt_w</p:attrName>
                                        </p:attrNameLst>
                                      </p:cBhvr>
                                      <p:tavLst>
                                        <p:tav tm="0">
                                          <p:val>
                                            <p:fltVal val="0"/>
                                          </p:val>
                                        </p:tav>
                                        <p:tav tm="100000">
                                          <p:val>
                                            <p:strVal val="#ppt_w"/>
                                          </p:val>
                                        </p:tav>
                                      </p:tavLst>
                                    </p:anim>
                                    <p:anim calcmode="lin" valueType="num">
                                      <p:cBhvr>
                                        <p:cTn id="68" dur="500" fill="hold"/>
                                        <p:tgtEl>
                                          <p:spTgt spid="799"/>
                                        </p:tgtEl>
                                        <p:attrNameLst>
                                          <p:attrName>ppt_h</p:attrName>
                                        </p:attrNameLst>
                                      </p:cBhvr>
                                      <p:tavLst>
                                        <p:tav tm="0">
                                          <p:val>
                                            <p:fltVal val="0"/>
                                          </p:val>
                                        </p:tav>
                                        <p:tav tm="100000">
                                          <p:val>
                                            <p:strVal val="#ppt_h"/>
                                          </p:val>
                                        </p:tav>
                                      </p:tavLst>
                                    </p:anim>
                                    <p:animEffect transition="in" filter="fade">
                                      <p:cBhvr>
                                        <p:cTn id="69" dur="500"/>
                                        <p:tgtEl>
                                          <p:spTgt spid="79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821"/>
                                        </p:tgtEl>
                                        <p:attrNameLst>
                                          <p:attrName>style.visibility</p:attrName>
                                        </p:attrNameLst>
                                      </p:cBhvr>
                                      <p:to>
                                        <p:strVal val="visible"/>
                                      </p:to>
                                    </p:set>
                                    <p:anim calcmode="lin" valueType="num">
                                      <p:cBhvr>
                                        <p:cTn id="72" dur="500" fill="hold"/>
                                        <p:tgtEl>
                                          <p:spTgt spid="821"/>
                                        </p:tgtEl>
                                        <p:attrNameLst>
                                          <p:attrName>ppt_w</p:attrName>
                                        </p:attrNameLst>
                                      </p:cBhvr>
                                      <p:tavLst>
                                        <p:tav tm="0">
                                          <p:val>
                                            <p:fltVal val="0"/>
                                          </p:val>
                                        </p:tav>
                                        <p:tav tm="100000">
                                          <p:val>
                                            <p:strVal val="#ppt_w"/>
                                          </p:val>
                                        </p:tav>
                                      </p:tavLst>
                                    </p:anim>
                                    <p:anim calcmode="lin" valueType="num">
                                      <p:cBhvr>
                                        <p:cTn id="73" dur="500" fill="hold"/>
                                        <p:tgtEl>
                                          <p:spTgt spid="821"/>
                                        </p:tgtEl>
                                        <p:attrNameLst>
                                          <p:attrName>ppt_h</p:attrName>
                                        </p:attrNameLst>
                                      </p:cBhvr>
                                      <p:tavLst>
                                        <p:tav tm="0">
                                          <p:val>
                                            <p:fltVal val="0"/>
                                          </p:val>
                                        </p:tav>
                                        <p:tav tm="100000">
                                          <p:val>
                                            <p:strVal val="#ppt_h"/>
                                          </p:val>
                                        </p:tav>
                                      </p:tavLst>
                                    </p:anim>
                                    <p:animEffect transition="in" filter="fade">
                                      <p:cBhvr>
                                        <p:cTn id="74" dur="500"/>
                                        <p:tgtEl>
                                          <p:spTgt spid="821"/>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822"/>
                                        </p:tgtEl>
                                        <p:attrNameLst>
                                          <p:attrName>style.visibility</p:attrName>
                                        </p:attrNameLst>
                                      </p:cBhvr>
                                      <p:to>
                                        <p:strVal val="visible"/>
                                      </p:to>
                                    </p:set>
                                    <p:anim calcmode="lin" valueType="num">
                                      <p:cBhvr>
                                        <p:cTn id="77" dur="500" fill="hold"/>
                                        <p:tgtEl>
                                          <p:spTgt spid="822"/>
                                        </p:tgtEl>
                                        <p:attrNameLst>
                                          <p:attrName>ppt_w</p:attrName>
                                        </p:attrNameLst>
                                      </p:cBhvr>
                                      <p:tavLst>
                                        <p:tav tm="0">
                                          <p:val>
                                            <p:fltVal val="0"/>
                                          </p:val>
                                        </p:tav>
                                        <p:tav tm="100000">
                                          <p:val>
                                            <p:strVal val="#ppt_w"/>
                                          </p:val>
                                        </p:tav>
                                      </p:tavLst>
                                    </p:anim>
                                    <p:anim calcmode="lin" valueType="num">
                                      <p:cBhvr>
                                        <p:cTn id="78" dur="500" fill="hold"/>
                                        <p:tgtEl>
                                          <p:spTgt spid="822"/>
                                        </p:tgtEl>
                                        <p:attrNameLst>
                                          <p:attrName>ppt_h</p:attrName>
                                        </p:attrNameLst>
                                      </p:cBhvr>
                                      <p:tavLst>
                                        <p:tav tm="0">
                                          <p:val>
                                            <p:fltVal val="0"/>
                                          </p:val>
                                        </p:tav>
                                        <p:tav tm="100000">
                                          <p:val>
                                            <p:strVal val="#ppt_h"/>
                                          </p:val>
                                        </p:tav>
                                      </p:tavLst>
                                    </p:anim>
                                    <p:animEffect transition="in" filter="fade">
                                      <p:cBhvr>
                                        <p:cTn id="79" dur="500"/>
                                        <p:tgtEl>
                                          <p:spTgt spid="822"/>
                                        </p:tgtEl>
                                      </p:cBhvr>
                                    </p:animEffect>
                                  </p:childTnLst>
                                </p:cTn>
                              </p:par>
                              <p:par>
                                <p:cTn id="80" presetID="2" presetClass="entr" presetSubtype="4" fill="hold" grpId="0" nodeType="withEffect">
                                  <p:stCondLst>
                                    <p:cond delay="1000"/>
                                  </p:stCondLst>
                                  <p:childTnLst>
                                    <p:set>
                                      <p:cBhvr>
                                        <p:cTn id="81" dur="1" fill="hold">
                                          <p:stCondLst>
                                            <p:cond delay="0"/>
                                          </p:stCondLst>
                                        </p:cTn>
                                        <p:tgtEl>
                                          <p:spTgt spid="527"/>
                                        </p:tgtEl>
                                        <p:attrNameLst>
                                          <p:attrName>style.visibility</p:attrName>
                                        </p:attrNameLst>
                                      </p:cBhvr>
                                      <p:to>
                                        <p:strVal val="visible"/>
                                      </p:to>
                                    </p:set>
                                    <p:anim calcmode="lin" valueType="num">
                                      <p:cBhvr additive="base">
                                        <p:cTn id="82" dur="500" fill="hold"/>
                                        <p:tgtEl>
                                          <p:spTgt spid="527"/>
                                        </p:tgtEl>
                                        <p:attrNameLst>
                                          <p:attrName>ppt_x</p:attrName>
                                        </p:attrNameLst>
                                      </p:cBhvr>
                                      <p:tavLst>
                                        <p:tav tm="0">
                                          <p:val>
                                            <p:strVal val="#ppt_x"/>
                                          </p:val>
                                        </p:tav>
                                        <p:tav tm="100000">
                                          <p:val>
                                            <p:strVal val="#ppt_x"/>
                                          </p:val>
                                        </p:tav>
                                      </p:tavLst>
                                    </p:anim>
                                    <p:anim calcmode="lin" valueType="num">
                                      <p:cBhvr additive="base">
                                        <p:cTn id="83" dur="500" fill="hold"/>
                                        <p:tgtEl>
                                          <p:spTgt spid="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 grpId="0" animBg="1"/>
      <p:bldP spid="98" grpId="0" animBg="1"/>
      <p:bldP spid="99" grpId="0" animBg="1"/>
      <p:bldP spid="332" grpId="0" animBg="1"/>
      <p:bldP spid="796" grpId="0" animBg="1"/>
      <p:bldP spid="797" grpId="0" animBg="1"/>
      <p:bldP spid="798" grpId="0" animBg="1"/>
      <p:bldP spid="799" grpId="0" animBg="1"/>
      <p:bldP spid="821" grpId="0" animBg="1"/>
      <p:bldP spid="822" grpId="0" animBg="1"/>
      <p:bldP spid="527" grpId="0"/>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GZiZjczMzA2N2JiODc4YWI5NGZhZGQwOWViNWI3MTEifQ=="/>
</p:tagLst>
</file>

<file path=ppt/tags/tag1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34_5*l_h_f*1_1_1"/>
  <p:tag name="KSO_WM_TEMPLATE_CATEGORY" val="diagram"/>
  <p:tag name="KSO_WM_TEMPLATE_INDEX" val="34"/>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34_5*l_h_f*1_2_1"/>
  <p:tag name="KSO_WM_TEMPLATE_CATEGORY" val="diagram"/>
  <p:tag name="KSO_WM_TEMPLATE_INDEX" val="34"/>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34_5*l_h_f*1_3_1"/>
  <p:tag name="KSO_WM_TEMPLATE_CATEGORY" val="diagram"/>
  <p:tag name="KSO_WM_TEMPLATE_INDEX" val="34"/>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34_5*l_h_i*1_4_2"/>
  <p:tag name="KSO_WM_TEMPLATE_CATEGORY" val="diagram"/>
  <p:tag name="KSO_WM_TEMPLATE_INDEX" val="34"/>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34_5*l_h_i*1_4_1"/>
  <p:tag name="KSO_WM_TEMPLATE_CATEGORY" val="diagram"/>
  <p:tag name="KSO_WM_TEMPLATE_INDEX" val="34"/>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SHADOW_SCHEMECOLOR_INDEX_BRIGHTNESS" val="0"/>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34_5*l_h_i*1_5_2"/>
  <p:tag name="KSO_WM_TEMPLATE_CATEGORY" val="diagram"/>
  <p:tag name="KSO_WM_TEMPLATE_INDEX" val="34"/>
  <p:tag name="KSO_WM_UNIT_LAYERLEVEL" val="1_1_1"/>
  <p:tag name="KSO_WM_TAG_VERSION" val="1.0"/>
  <p:tag name="KSO_WM_BEAUTIFY_FLAG" val="#wm#"/>
  <p:tag name="KSO_WM_UNIT_LINE_FORE_SCHEMECOLOR_INDEX_BRIGHTNESS" val="0"/>
  <p:tag name="KSO_WM_UNIT_LINE_FORE_SCHEMECOLOR_INDEX" val="9"/>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34_5*l_h_i*1_5_1"/>
  <p:tag name="KSO_WM_TEMPLATE_CATEGORY" val="diagram"/>
  <p:tag name="KSO_WM_TEMPLATE_INDEX" val="34"/>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SHADOW_SCHEMECOLOR_INDEX_BRIGHTNESS" val="0"/>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34_5*l_h_i*1_6_2"/>
  <p:tag name="KSO_WM_TEMPLATE_CATEGORY" val="diagram"/>
  <p:tag name="KSO_WM_TEMPLATE_INDEX" val="34"/>
  <p:tag name="KSO_WM_UNIT_LAYERLEVEL" val="1_1_1"/>
  <p:tag name="KSO_WM_TAG_VERSION" val="1.0"/>
  <p:tag name="KSO_WM_BEAUTIFY_FLAG" val="#wm#"/>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6_1"/>
  <p:tag name="KSO_WM_UNIT_ID" val="diagram34_5*l_h_i*1_6_1"/>
  <p:tag name="KSO_WM_TEMPLATE_CATEGORY" val="diagram"/>
  <p:tag name="KSO_WM_TEMPLATE_INDEX" val="34"/>
  <p:tag name="KSO_WM_UNIT_LAYERLEVEL" val="1_1_1"/>
  <p:tag name="KSO_WM_TAG_VERSION" val="1.0"/>
  <p:tag name="KSO_WM_BEAUTIFY_FLAG" val="#wm#"/>
  <p:tag name="KSO_WM_UNIT_FILL_FORE_SCHEMECOLOR_INDEX_BRIGHTNESS" val="0"/>
  <p:tag name="KSO_WM_UNIT_FILL_FORE_SCHEMECOLOR_INDEX" val="10"/>
  <p:tag name="KSO_WM_UNIT_FILL_TYPE" val="1"/>
  <p:tag name="KSO_WM_UNIT_SHADOW_SCHEMECOLOR_INDEX_BRIGHTNESS" val="0"/>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34_5*l_h_f*1_6_1"/>
  <p:tag name="KSO_WM_TEMPLATE_CATEGORY" val="diagram"/>
  <p:tag name="KSO_WM_TEMPLATE_INDEX" val="34"/>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ISLIDE.ICON" val="#142805;#72739;#83206;#108295;#41804;"/>
</p:tagLst>
</file>

<file path=ppt/tags/tag2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34_5*l_h_f*1_5_1"/>
  <p:tag name="KSO_WM_TEMPLATE_CATEGORY" val="diagram"/>
  <p:tag name="KSO_WM_TEMPLATE_INDEX" val="34"/>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2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34_5*l_h_f*1_4_1"/>
  <p:tag name="KSO_WM_TEMPLATE_CATEGORY" val="diagram"/>
  <p:tag name="KSO_WM_TEMPLATE_INDEX" val="34"/>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25"/>
  <p:tag name="KSO_WM_UNIT_TEXT_FILL_FORE_SCHEMECOLOR_INDEX" val="13"/>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34_5*l_h_a*1_1_1"/>
  <p:tag name="KSO_WM_TEMPLATE_CATEGORY" val="diagram"/>
  <p:tag name="KSO_WM_TEMPLATE_INDEX" val="34"/>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34_5*l_h_a*1_2_1"/>
  <p:tag name="KSO_WM_TEMPLATE_CATEGORY" val="diagram"/>
  <p:tag name="KSO_WM_TEMPLATE_INDEX" val="34"/>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34_5*l_h_a*1_3_1"/>
  <p:tag name="KSO_WM_TEMPLATE_CATEGORY" val="diagram"/>
  <p:tag name="KSO_WM_TEMPLATE_INDEX" val="34"/>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34_5*l_h_a*1_4_1"/>
  <p:tag name="KSO_WM_TEMPLATE_CATEGORY" val="diagram"/>
  <p:tag name="KSO_WM_TEMPLATE_INDEX" val="34"/>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34_5*l_h_a*1_5_1"/>
  <p:tag name="KSO_WM_TEMPLATE_CATEGORY" val="diagram"/>
  <p:tag name="KSO_WM_TEMPLATE_INDEX" val="34"/>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4"/>
  <p:tag name="KSO_WM_UNIT_HIGHLIGHT" val="0"/>
  <p:tag name="KSO_WM_UNIT_COMPATIBLE" val="0"/>
  <p:tag name="KSO_WM_UNIT_DIAGRAM_ISNUMVISUAL" val="0"/>
  <p:tag name="KSO_WM_UNIT_DIAGRAM_ISREFERUNIT" val="0"/>
  <p:tag name="KSO_WM_DIAGRAM_GROUP_CODE" val="l1-1"/>
  <p:tag name="KSO_WM_UNIT_TYPE" val="l_h_a"/>
  <p:tag name="KSO_WM_UNIT_INDEX" val="1_6_1"/>
  <p:tag name="KSO_WM_UNIT_ID" val="diagram34_5*l_h_a*1_6_1"/>
  <p:tag name="KSO_WM_TEMPLATE_CATEGORY" val="diagram"/>
  <p:tag name="KSO_WM_TEMPLATE_INDEX" val="34"/>
  <p:tag name="KSO_WM_UNIT_LAYERLEVEL" val="1_1_1"/>
  <p:tag name="KSO_WM_TAG_VERSION" val="1.0"/>
  <p:tag name="KSO_WM_BEAUTIFY_FLAG" val="#wm#"/>
  <p:tag name="KSO_WM_UNIT_PRESET_TEXT" val="添加标题"/>
  <p:tag name="KSO_WM_UNIT_TEXT_FILL_FORE_SCHEMECOLOR_INDEX_BRIGHTNESS" val="0"/>
  <p:tag name="KSO_WM_UNIT_TEXT_FILL_FORE_SCHEMECOLOR_INDEX" val="14"/>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ISLIDE.VECTOR" val="#242613;#242613;"/>
</p:tagLst>
</file>

<file path=ppt/tags/tag29.xml><?xml version="1.0" encoding="utf-8"?>
<p:tagLst xmlns:a="http://schemas.openxmlformats.org/drawingml/2006/main" xmlns:r="http://schemas.openxmlformats.org/officeDocument/2006/relationships" xmlns:p="http://schemas.openxmlformats.org/presentationml/2006/main">
  <p:tag name="ISLIDE.ICON" val="#162761;#26733;#113375;#114291;"/>
  <p:tag name="ISLIDE.VECTOR" val="#204603;#275477;#206249;#379155;#379254;#379254;"/>
</p:tagLst>
</file>

<file path=ppt/tags/tag3.xml><?xml version="1.0" encoding="utf-8"?>
<p:tagLst xmlns:a="http://schemas.openxmlformats.org/drawingml/2006/main" xmlns:r="http://schemas.openxmlformats.org/officeDocument/2006/relationships" xmlns:p="http://schemas.openxmlformats.org/presentationml/2006/main">
  <p:tag name="ISLIDE.ICON" val="#142805;#72739;#83206;#108295;#41804;"/>
  <p:tag name="KSO_WM_BEAUTIFY_FLAG" val="#wm#"/>
  <p:tag name="KSO_WM_TEMPLATE_CATEGORY" val="diagram"/>
  <p:tag name="KSO_WM_TEMPLATE_INDEX" val="20212687"/>
  <p:tag name="KSO_WM_SLIDE_ID" val="diagram20212687_1"/>
  <p:tag name="KSO_WM_TEMPLATE_SUBCATEGORY" val="21"/>
  <p:tag name="KSO_WM_TEMPLATE_MASTER_TYPE" val="0"/>
  <p:tag name="KSO_WM_TEMPLATE_COLOR_TYPE" val="1"/>
  <p:tag name="KSO_WM_SLIDE_TYPE" val="text"/>
  <p:tag name="KSO_WM_SLIDE_SUBTYPE" val="picTxt"/>
  <p:tag name="KSO_WM_SLIDE_ITEM_CNT" val="6"/>
  <p:tag name="KSO_WM_SLIDE_INDEX" val="1"/>
  <p:tag name="KSO_WM_SLIDE_SIZE" val="912*490"/>
  <p:tag name="KSO_WM_SLIDE_POSITION" val="0*48"/>
  <p:tag name="KSO_WM_TAG_VERSION" val="1.0"/>
  <p:tag name="KSO_WM_SLIDE_LAYOUT" val="d_f"/>
  <p:tag name="KSO_WM_SLIDE_LAYOUT_CNT" val="1_1"/>
  <p:tag name="KSO_WM_SLIDE_LAYOUT_INFO" val="{&quot;direction&quot;:1,&quot;id&quot;:&quot;2021-04-01T15:44:06&quot;,&quot;maxSize&quot;:{&quot;size1&quot;:46.29961050101168},&quot;minSize&quot;:{&quot;size1&quot;:35.09961050101168},&quot;normalSize&quot;:{&quot;size1&quot;:35.09961050101168},&quot;subLayout&quot;:[{&quot;id&quot;:&quot;2021-04-01T15:44:06&quot;,&quot;margin&quot;:{&quot;bottom&quot;:5.115001201629639,&quot;left&quot;:1.6929999589920044,&quot;right&quot;:0.02600000612437725,&quot;top&quot;:5.927000999450684},&quot;type&quot;:0},{&quot;id&quot;:&quot;2021-04-01T15:44:06&quot;,&quot;margin&quot;:{&quot;bottom&quot;:1.6929999589920044,&quot;left&quot;:1.6670000553131104,&quot;right&quot;:1.6929999589920044,&quot;top&quot;:3.38700008392334},&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4e3747e3ea6e293b257"/>
  <p:tag name="KSO_WM_CHIP_FILLPROP" val="[[{&quot;text_align&quot;:&quot;lm&quot;,&quot;text_direction&quot;:&quot;horizontal&quot;,&quot;support_big_font&quot;:false,&quot;picture_toward&quot;:0,&quot;picture_dockside&quot;:[],&quot;fill_id&quot;:&quot;a53971bed3924079ab3e4b00b6b6cbeb&quot;,&quot;fill_align&quot;:&quot;lm&quot;,&quot;chip_types&quot;:[&quot;text&quot;,&quot;header&quot;]},{&quot;text_align&quot;:&quot;cm&quot;,&quot;text_direction&quot;:&quot;horizontal&quot;,&quot;support_features&quot;:[&quot;collage&quot;,&quot;carousel&quot;],&quot;support_big_font&quot;:false,&quot;picture_toward&quot;:0,&quot;picture_dockside&quot;:[],&quot;fill_id&quot;:&quot;c7046210fc6c4d52a930c2f23713b1af&quot;,&quot;fill_align&quot;:&quot;cm&quot;,&quot;chip_types&quot;:[&quot;diagram&quot;,&quot;picture&quot;,&quot;chart&quot;,&quot;table&quot;,&quot;video&quot;]}]]"/>
  <p:tag name="KSO_WM_CHIP_DECFILLPROP" val="[]"/>
  <p:tag name="KSO_WM_SLIDE_CAN_ADD_NAVIGATION" val="1"/>
  <p:tag name="KSO_WM_CHIP_GROUPID" val="5f71a4e3747e3ea6e293b256"/>
  <p:tag name="KSO_WM_SLIDE_BK_DARK_LIGHT" val="2"/>
  <p:tag name="KSO_WM_SLIDE_BACKGROUND_TYPE" val="general"/>
  <p:tag name="KSO_WM_SLIDE_SUPPORT_FEATURE_TYPE" val="3"/>
  <p:tag name="KSO_WM_TEMPLATE_ASSEMBLE_XID" val="60656f654054ed1e2fb80946"/>
  <p:tag name="KSO_WM_TEMPLATE_ASSEMBLE_GROUPID" val="60656f654054ed1e2fb80946"/>
</p:tagLst>
</file>

<file path=ppt/tags/tag30.xml><?xml version="1.0" encoding="utf-8"?>
<p:tagLst xmlns:a="http://schemas.openxmlformats.org/drawingml/2006/main" xmlns:r="http://schemas.openxmlformats.org/officeDocument/2006/relationships" xmlns:p="http://schemas.openxmlformats.org/presentationml/2006/main">
  <p:tag name="ISLIDE.ICON" val="#116108;"/>
</p:tagLst>
</file>

<file path=ppt/tags/tag31.xml><?xml version="1.0" encoding="utf-8"?>
<p:tagLst xmlns:a="http://schemas.openxmlformats.org/drawingml/2006/main" xmlns:r="http://schemas.openxmlformats.org/officeDocument/2006/relationships" xmlns:p="http://schemas.openxmlformats.org/presentationml/2006/main">
  <p:tag name="ISLIDE.ICON" val="#58311;#58228;#50097;"/>
</p:tagLst>
</file>

<file path=ppt/tags/tag32.xml><?xml version="1.0" encoding="utf-8"?>
<p:tagLst xmlns:a="http://schemas.openxmlformats.org/drawingml/2006/main" xmlns:r="http://schemas.openxmlformats.org/officeDocument/2006/relationships" xmlns:p="http://schemas.openxmlformats.org/presentationml/2006/main">
  <p:tag name="ISLIDE.ICON" val="#166824;#167661;#139420;"/>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34_5*l_h_i*1_1_2"/>
  <p:tag name="KSO_WM_TEMPLATE_CATEGORY" val="diagram"/>
  <p:tag name="KSO_WM_TEMPLATE_INDEX" val="34"/>
  <p:tag name="KSO_WM_UNIT_LAYERLEVEL" val="1_1_1"/>
  <p:tag name="KSO_WM_TAG_VERSION" val="1.0"/>
  <p:tag name="KSO_WM_BEAUTIFY_FLAG" val="#wm#"/>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34_5*l_h_i*1_1_1"/>
  <p:tag name="KSO_WM_TEMPLATE_CATEGORY" val="diagram"/>
  <p:tag name="KSO_WM_TEMPLATE_INDEX" val="34"/>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SHADOW_SCHEMECOLOR_INDEX_BRIGHTNESS" val="0"/>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34_5*l_h_i*1_2_2"/>
  <p:tag name="KSO_WM_TEMPLATE_CATEGORY" val="diagram"/>
  <p:tag name="KSO_WM_TEMPLATE_INDEX" val="34"/>
  <p:tag name="KSO_WM_UNIT_LAYERLEVEL" val="1_1_1"/>
  <p:tag name="KSO_WM_TAG_VERSION" val="1.0"/>
  <p:tag name="KSO_WM_BEAUTIFY_FLAG" val="#wm#"/>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34_5*l_h_i*1_2_1"/>
  <p:tag name="KSO_WM_TEMPLATE_CATEGORY" val="diagram"/>
  <p:tag name="KSO_WM_TEMPLATE_INDEX" val="34"/>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SHADOW_SCHEMECOLOR_INDEX_BRIGHTNESS" val="0"/>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34_5*l_h_i*1_3_2"/>
  <p:tag name="KSO_WM_TEMPLATE_CATEGORY" val="diagram"/>
  <p:tag name="KSO_WM_TEMPLATE_INDEX" val="34"/>
  <p:tag name="KSO_WM_UNIT_LAYERLEVEL" val="1_1_1"/>
  <p:tag name="KSO_WM_TAG_VERSION" val="1.0"/>
  <p:tag name="KSO_WM_BEAUTIFY_FLAG" val="#wm#"/>
  <p:tag name="KSO_WM_UNIT_LINE_FORE_SCHEMECOLOR_INDEX_BRIGHTNESS" val="0"/>
  <p:tag name="KSO_WM_UNIT_LINE_FORE_SCHEMECOLOR_INDEX" val="7"/>
  <p:tag name="KSO_WM_UNIT_LINE_FILL_TYPE" val="2"/>
  <p:tag name="KSO_WM_UNIT_TEXT_FILL_FORE_SCHEMECOLOR_INDEX_BRIGHTNESS" val="0"/>
  <p:tag name="KSO_WM_UNIT_TEXT_FILL_FORE_SCHEMECOLOR_INDEX" val="14"/>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34_5*l_h_i*1_3_1"/>
  <p:tag name="KSO_WM_TEMPLATE_CATEGORY" val="diagram"/>
  <p:tag name="KSO_WM_TEMPLATE_INDEX" val="34"/>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SHADOW_SCHEMECOLOR_INDEX_BRIGHTNESS" val="0"/>
  <p:tag name="KSO_WM_UNIT_SHADOW_SCHEMECOLOR_INDEX" val="13"/>
  <p:tag name="KSO_WM_UNIT_TEXT_FILL_FORE_SCHEMECOLOR_INDEX_BRIGHTNESS" val="0"/>
  <p:tag name="KSO_WM_UNIT_TEXT_FILL_FORE_SCHEMECOLOR_INDEX" val="14"/>
  <p:tag name="KSO_WM_UNIT_TEXT_FILL_TYPE" val="1"/>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h4bq4tad">
      <a:majorFont>
        <a:latin typeface=""/>
        <a:ea typeface="微软雅黑"/>
        <a:cs typeface=""/>
      </a:majorFont>
      <a:minorFont>
        <a:latin typeface=""/>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简黑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简黑简"/>
        <a:ea typeface=""/>
        <a:cs typeface=""/>
        <a:font script="Jpan" typeface="ＭＳ Ｐゴシック"/>
        <a:font script="Hang" typeface="맑은 고딕"/>
        <a:font script="Hans" typeface="汉仪中简黑简"/>
        <a:font script="Hant" typeface="新細明體"/>
        <a:font script="Arab" typeface="汉仪中简黑简"/>
        <a:font script="Hebr" typeface="汉仪中简黑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简黑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中简黑简"/>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中简黑简"/>
        <a:ea typeface=""/>
        <a:cs typeface=""/>
        <a:font script="Jpan" typeface="ＭＳ Ｐゴシック"/>
        <a:font script="Hang" typeface="맑은 고딕"/>
        <a:font script="Hans" typeface="汉仪中简黑简"/>
        <a:font script="Hant" typeface="新細明體"/>
        <a:font script="Arab" typeface="汉仪中简黑简"/>
        <a:font script="Hebr" typeface="汉仪中简黑简"/>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中简黑简"/>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TotalTime>
  <Words>2245</Words>
  <Application>Microsoft Office PowerPoint</Application>
  <PresentationFormat>宽屏</PresentationFormat>
  <Paragraphs>225</Paragraphs>
  <Slides>26</Slides>
  <Notes>5</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26</vt:i4>
      </vt:variant>
    </vt:vector>
  </HeadingPairs>
  <TitlesOfParts>
    <vt:vector size="31" baseType="lpstr">
      <vt:lpstr>微软雅黑</vt:lpstr>
      <vt:lpstr>Arial</vt:lpstr>
      <vt:lpstr>黑体</vt:lpstr>
      <vt:lpstr>汉仪中简黑简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subject>素材来源网站当图网-www.99ppt.com</dc:subject>
  <dc:creator>素材来源网站当图网-www.99ppt.com</dc:creator>
  <dc:description>素材来源网站当图网-www.99ppt.com</dc:description>
  <cp:lastModifiedBy>Microsoft 帐户</cp:lastModifiedBy>
  <cp:revision>2</cp:revision>
  <dcterms:created xsi:type="dcterms:W3CDTF">2022-07-18T03:59:00Z</dcterms:created>
  <dcterms:modified xsi:type="dcterms:W3CDTF">2023-03-12T09:16:21Z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474DAAD3EEF44A238DB041F7F0D946E9</vt:lpwstr>
  </property>
  <property fmtid="{D5CDD505-2E9C-101B-9397-08002B2CF9AE}" pid="3" name="KSOProductBuildVer">
    <vt:lpwstr>2052-11.1.0.11830</vt:lpwstr>
  </property>
  <property fmtid="{D5CDD505-2E9C-101B-9397-08002B2CF9AE}" pid="4" name="KSOTemplateUUID">
    <vt:lpwstr>v1.0_mb_HAZHO1EJ1TbcMrdwoMKXkQ==</vt:lpwstr>
  </property>
  <property fmtid="{A09F084E-AD41-489F-8076-AA5BE3082BCA}" pid="100">
    <vt:ui4>5</vt:ui4>
  </property>
  <property fmtid="{64440492-4C8B-11D1-8B70-080036B11A03}" pid="11">
    <vt:lpwstr>素材来源网站当图网-www.99ppt.com</vt:lpwstr>
  </property>
</Properties>
</file>